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  <p:sldId id="262" r:id="rId10"/>
    <p:sldId id="266" r:id="rId11"/>
    <p:sldId id="267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3750EB-4519-4F9F-92A3-73E8EAEA7C86}" v="1222" dt="2022-04-24T19:25:26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535C58-A25B-4541-9A23-FF9C6081A50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FF991D3-32D5-4B3F-88FF-CE371BA0DB7C}">
      <dgm:prSet/>
      <dgm:spPr/>
      <dgm:t>
        <a:bodyPr/>
        <a:lstStyle/>
        <a:p>
          <a:r>
            <a:rPr lang="nl-NL"/>
            <a:t>Blitzkrieg</a:t>
          </a:r>
          <a:endParaRPr lang="en-US"/>
        </a:p>
      </dgm:t>
    </dgm:pt>
    <dgm:pt modelId="{FA4C8B33-9EF6-46AD-A651-C10EF082B0F4}" type="parTrans" cxnId="{766C3B04-B9F3-4BC0-B9DF-DCBAA80C2498}">
      <dgm:prSet/>
      <dgm:spPr/>
      <dgm:t>
        <a:bodyPr/>
        <a:lstStyle/>
        <a:p>
          <a:endParaRPr lang="en-US"/>
        </a:p>
      </dgm:t>
    </dgm:pt>
    <dgm:pt modelId="{28B25257-EC59-4AEA-96D8-26DCF97892D2}" type="sibTrans" cxnId="{766C3B04-B9F3-4BC0-B9DF-DCBAA80C2498}">
      <dgm:prSet/>
      <dgm:spPr/>
      <dgm:t>
        <a:bodyPr/>
        <a:lstStyle/>
        <a:p>
          <a:endParaRPr lang="en-US"/>
        </a:p>
      </dgm:t>
    </dgm:pt>
    <dgm:pt modelId="{A5597BF5-FE62-4B74-A17F-1B731AE86468}">
      <dgm:prSet/>
      <dgm:spPr/>
      <dgm:t>
        <a:bodyPr/>
        <a:lstStyle/>
        <a:p>
          <a:r>
            <a:rPr lang="nl-NL"/>
            <a:t>Hiërarchische sturing</a:t>
          </a:r>
          <a:endParaRPr lang="en-US"/>
        </a:p>
      </dgm:t>
    </dgm:pt>
    <dgm:pt modelId="{237AEA2D-39C5-4B5A-AC10-4B2E89AD570B}" type="parTrans" cxnId="{EF464375-AF05-400E-9200-E0255A0A623A}">
      <dgm:prSet/>
      <dgm:spPr/>
      <dgm:t>
        <a:bodyPr/>
        <a:lstStyle/>
        <a:p>
          <a:endParaRPr lang="en-US"/>
        </a:p>
      </dgm:t>
    </dgm:pt>
    <dgm:pt modelId="{3EB87615-2AF1-47EB-A63E-490E7A6351E9}" type="sibTrans" cxnId="{EF464375-AF05-400E-9200-E0255A0A623A}">
      <dgm:prSet/>
      <dgm:spPr/>
      <dgm:t>
        <a:bodyPr/>
        <a:lstStyle/>
        <a:p>
          <a:endParaRPr lang="en-US"/>
        </a:p>
      </dgm:t>
    </dgm:pt>
    <dgm:pt modelId="{4988D5DF-4C52-4674-B705-61AE5E7B92FD}">
      <dgm:prSet/>
      <dgm:spPr/>
      <dgm:t>
        <a:bodyPr/>
        <a:lstStyle/>
        <a:p>
          <a:r>
            <a:rPr lang="nl-NL"/>
            <a:t>Eén-dimensionaal doel</a:t>
          </a:r>
          <a:endParaRPr lang="en-US"/>
        </a:p>
      </dgm:t>
    </dgm:pt>
    <dgm:pt modelId="{94938F01-DF76-4EA1-ADFD-5AC33BEBFDFD}" type="parTrans" cxnId="{7254649D-B547-4467-BADE-F3CD66E3339E}">
      <dgm:prSet/>
      <dgm:spPr/>
      <dgm:t>
        <a:bodyPr/>
        <a:lstStyle/>
        <a:p>
          <a:endParaRPr lang="en-US"/>
        </a:p>
      </dgm:t>
    </dgm:pt>
    <dgm:pt modelId="{0FDB5640-DB39-410C-9663-8B8FC339F20F}" type="sibTrans" cxnId="{7254649D-B547-4467-BADE-F3CD66E3339E}">
      <dgm:prSet/>
      <dgm:spPr/>
      <dgm:t>
        <a:bodyPr/>
        <a:lstStyle/>
        <a:p>
          <a:endParaRPr lang="en-US"/>
        </a:p>
      </dgm:t>
    </dgm:pt>
    <dgm:pt modelId="{235DCD33-A194-41BC-92AC-95C9FB9BF1BA}">
      <dgm:prSet/>
      <dgm:spPr/>
      <dgm:t>
        <a:bodyPr/>
        <a:lstStyle/>
        <a:p>
          <a:r>
            <a:rPr lang="nl-NL"/>
            <a:t>Geen ruimte voor twijfel of twist</a:t>
          </a:r>
          <a:endParaRPr lang="en-US"/>
        </a:p>
      </dgm:t>
    </dgm:pt>
    <dgm:pt modelId="{9615DE42-927E-4F0F-BB19-5874C57B8043}" type="parTrans" cxnId="{3AFBD0E7-A389-459E-9832-15994A507FE7}">
      <dgm:prSet/>
      <dgm:spPr/>
      <dgm:t>
        <a:bodyPr/>
        <a:lstStyle/>
        <a:p>
          <a:endParaRPr lang="en-US"/>
        </a:p>
      </dgm:t>
    </dgm:pt>
    <dgm:pt modelId="{C32D5317-BB42-4369-BC91-936D10FAF8A5}" type="sibTrans" cxnId="{3AFBD0E7-A389-459E-9832-15994A507FE7}">
      <dgm:prSet/>
      <dgm:spPr/>
      <dgm:t>
        <a:bodyPr/>
        <a:lstStyle/>
        <a:p>
          <a:endParaRPr lang="en-US"/>
        </a:p>
      </dgm:t>
    </dgm:pt>
    <dgm:pt modelId="{34B05237-CD55-46BB-86FF-5D48476BAA86}">
      <dgm:prSet/>
      <dgm:spPr/>
      <dgm:t>
        <a:bodyPr/>
        <a:lstStyle/>
        <a:p>
          <a:r>
            <a:rPr lang="nl-NL"/>
            <a:t>Ralley around the flag</a:t>
          </a:r>
          <a:endParaRPr lang="en-US"/>
        </a:p>
      </dgm:t>
    </dgm:pt>
    <dgm:pt modelId="{41FBA483-C48C-49BB-BEC1-EE2788F9D8E5}" type="parTrans" cxnId="{75AE069E-742C-4766-8F34-F2C5E0C069D7}">
      <dgm:prSet/>
      <dgm:spPr/>
      <dgm:t>
        <a:bodyPr/>
        <a:lstStyle/>
        <a:p>
          <a:endParaRPr lang="en-US"/>
        </a:p>
      </dgm:t>
    </dgm:pt>
    <dgm:pt modelId="{2FD230E3-2AE6-4630-9300-65DE46A14670}" type="sibTrans" cxnId="{75AE069E-742C-4766-8F34-F2C5E0C069D7}">
      <dgm:prSet/>
      <dgm:spPr/>
      <dgm:t>
        <a:bodyPr/>
        <a:lstStyle/>
        <a:p>
          <a:endParaRPr lang="en-US"/>
        </a:p>
      </dgm:t>
    </dgm:pt>
    <dgm:pt modelId="{3B038EAB-E82E-4E05-A017-904A25389902}" type="pres">
      <dgm:prSet presAssocID="{AD535C58-A25B-4541-9A23-FF9C6081A50E}" presName="linear" presStyleCnt="0">
        <dgm:presLayoutVars>
          <dgm:animLvl val="lvl"/>
          <dgm:resizeHandles val="exact"/>
        </dgm:presLayoutVars>
      </dgm:prSet>
      <dgm:spPr/>
    </dgm:pt>
    <dgm:pt modelId="{DF012820-2898-4551-B24C-B146C0F5E1A6}" type="pres">
      <dgm:prSet presAssocID="{9FF991D3-32D5-4B3F-88FF-CE371BA0DB7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4C310A6-7E26-4DDC-A23B-AD46B321B5F2}" type="pres">
      <dgm:prSet presAssocID="{28B25257-EC59-4AEA-96D8-26DCF97892D2}" presName="spacer" presStyleCnt="0"/>
      <dgm:spPr/>
    </dgm:pt>
    <dgm:pt modelId="{14AF6CFD-F304-49E1-9F21-57090D023F1B}" type="pres">
      <dgm:prSet presAssocID="{A5597BF5-FE62-4B74-A17F-1B731AE8646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5DFAE26-FECA-4171-B942-7B2D6AA6560D}" type="pres">
      <dgm:prSet presAssocID="{3EB87615-2AF1-47EB-A63E-490E7A6351E9}" presName="spacer" presStyleCnt="0"/>
      <dgm:spPr/>
    </dgm:pt>
    <dgm:pt modelId="{C1646C6E-4AF8-425A-96C3-A3CED23FD1CD}" type="pres">
      <dgm:prSet presAssocID="{4988D5DF-4C52-4674-B705-61AE5E7B92F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BFB4C80-0BE3-4F92-98C3-A8705CDE65D8}" type="pres">
      <dgm:prSet presAssocID="{0FDB5640-DB39-410C-9663-8B8FC339F20F}" presName="spacer" presStyleCnt="0"/>
      <dgm:spPr/>
    </dgm:pt>
    <dgm:pt modelId="{43C03684-47AE-46DA-8E96-58528DB159EE}" type="pres">
      <dgm:prSet presAssocID="{235DCD33-A194-41BC-92AC-95C9FB9BF1B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B8C8B6C-BDEC-4422-A837-F9D8B56F9A3D}" type="pres">
      <dgm:prSet presAssocID="{C32D5317-BB42-4369-BC91-936D10FAF8A5}" presName="spacer" presStyleCnt="0"/>
      <dgm:spPr/>
    </dgm:pt>
    <dgm:pt modelId="{587C2560-5BF9-45EC-B737-14E15513860E}" type="pres">
      <dgm:prSet presAssocID="{34B05237-CD55-46BB-86FF-5D48476BAA8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66C3B04-B9F3-4BC0-B9DF-DCBAA80C2498}" srcId="{AD535C58-A25B-4541-9A23-FF9C6081A50E}" destId="{9FF991D3-32D5-4B3F-88FF-CE371BA0DB7C}" srcOrd="0" destOrd="0" parTransId="{FA4C8B33-9EF6-46AD-A651-C10EF082B0F4}" sibTransId="{28B25257-EC59-4AEA-96D8-26DCF97892D2}"/>
    <dgm:cxn modelId="{B310551E-27A8-48AB-B20A-2CD4443012A0}" type="presOf" srcId="{AD535C58-A25B-4541-9A23-FF9C6081A50E}" destId="{3B038EAB-E82E-4E05-A017-904A25389902}" srcOrd="0" destOrd="0" presId="urn:microsoft.com/office/officeart/2005/8/layout/vList2"/>
    <dgm:cxn modelId="{7A73D321-B392-40EB-87E8-B4FF0BFDBD45}" type="presOf" srcId="{4988D5DF-4C52-4674-B705-61AE5E7B92FD}" destId="{C1646C6E-4AF8-425A-96C3-A3CED23FD1CD}" srcOrd="0" destOrd="0" presId="urn:microsoft.com/office/officeart/2005/8/layout/vList2"/>
    <dgm:cxn modelId="{D4A75565-F5AF-4B3B-A062-5B9FE0BD1CB5}" type="presOf" srcId="{235DCD33-A194-41BC-92AC-95C9FB9BF1BA}" destId="{43C03684-47AE-46DA-8E96-58528DB159EE}" srcOrd="0" destOrd="0" presId="urn:microsoft.com/office/officeart/2005/8/layout/vList2"/>
    <dgm:cxn modelId="{EF464375-AF05-400E-9200-E0255A0A623A}" srcId="{AD535C58-A25B-4541-9A23-FF9C6081A50E}" destId="{A5597BF5-FE62-4B74-A17F-1B731AE86468}" srcOrd="1" destOrd="0" parTransId="{237AEA2D-39C5-4B5A-AC10-4B2E89AD570B}" sibTransId="{3EB87615-2AF1-47EB-A63E-490E7A6351E9}"/>
    <dgm:cxn modelId="{210B3078-FA72-4913-943F-838F3EADA92E}" type="presOf" srcId="{34B05237-CD55-46BB-86FF-5D48476BAA86}" destId="{587C2560-5BF9-45EC-B737-14E15513860E}" srcOrd="0" destOrd="0" presId="urn:microsoft.com/office/officeart/2005/8/layout/vList2"/>
    <dgm:cxn modelId="{7254649D-B547-4467-BADE-F3CD66E3339E}" srcId="{AD535C58-A25B-4541-9A23-FF9C6081A50E}" destId="{4988D5DF-4C52-4674-B705-61AE5E7B92FD}" srcOrd="2" destOrd="0" parTransId="{94938F01-DF76-4EA1-ADFD-5AC33BEBFDFD}" sibTransId="{0FDB5640-DB39-410C-9663-8B8FC339F20F}"/>
    <dgm:cxn modelId="{75AE069E-742C-4766-8F34-F2C5E0C069D7}" srcId="{AD535C58-A25B-4541-9A23-FF9C6081A50E}" destId="{34B05237-CD55-46BB-86FF-5D48476BAA86}" srcOrd="4" destOrd="0" parTransId="{41FBA483-C48C-49BB-BEC1-EE2788F9D8E5}" sibTransId="{2FD230E3-2AE6-4630-9300-65DE46A14670}"/>
    <dgm:cxn modelId="{6AAF11B8-5A7B-4CE3-9E88-5AC388D89922}" type="presOf" srcId="{9FF991D3-32D5-4B3F-88FF-CE371BA0DB7C}" destId="{DF012820-2898-4551-B24C-B146C0F5E1A6}" srcOrd="0" destOrd="0" presId="urn:microsoft.com/office/officeart/2005/8/layout/vList2"/>
    <dgm:cxn modelId="{3AFBD0E7-A389-459E-9832-15994A507FE7}" srcId="{AD535C58-A25B-4541-9A23-FF9C6081A50E}" destId="{235DCD33-A194-41BC-92AC-95C9FB9BF1BA}" srcOrd="3" destOrd="0" parTransId="{9615DE42-927E-4F0F-BB19-5874C57B8043}" sibTransId="{C32D5317-BB42-4369-BC91-936D10FAF8A5}"/>
    <dgm:cxn modelId="{88CDBAFB-471D-49D7-A5A3-6BC9074DBE23}" type="presOf" srcId="{A5597BF5-FE62-4B74-A17F-1B731AE86468}" destId="{14AF6CFD-F304-49E1-9F21-57090D023F1B}" srcOrd="0" destOrd="0" presId="urn:microsoft.com/office/officeart/2005/8/layout/vList2"/>
    <dgm:cxn modelId="{172D03B0-D8DC-40A1-B696-1599F8EFBB2B}" type="presParOf" srcId="{3B038EAB-E82E-4E05-A017-904A25389902}" destId="{DF012820-2898-4551-B24C-B146C0F5E1A6}" srcOrd="0" destOrd="0" presId="urn:microsoft.com/office/officeart/2005/8/layout/vList2"/>
    <dgm:cxn modelId="{6981D330-ADA3-4DEE-B73C-C0C9F25ACAAE}" type="presParOf" srcId="{3B038EAB-E82E-4E05-A017-904A25389902}" destId="{E4C310A6-7E26-4DDC-A23B-AD46B321B5F2}" srcOrd="1" destOrd="0" presId="urn:microsoft.com/office/officeart/2005/8/layout/vList2"/>
    <dgm:cxn modelId="{55FFB217-4490-4388-AE5D-BC491D33BDFF}" type="presParOf" srcId="{3B038EAB-E82E-4E05-A017-904A25389902}" destId="{14AF6CFD-F304-49E1-9F21-57090D023F1B}" srcOrd="2" destOrd="0" presId="urn:microsoft.com/office/officeart/2005/8/layout/vList2"/>
    <dgm:cxn modelId="{EB3BC6AF-30E4-4856-B1FA-5195734269B6}" type="presParOf" srcId="{3B038EAB-E82E-4E05-A017-904A25389902}" destId="{95DFAE26-FECA-4171-B942-7B2D6AA6560D}" srcOrd="3" destOrd="0" presId="urn:microsoft.com/office/officeart/2005/8/layout/vList2"/>
    <dgm:cxn modelId="{C649A7FD-AF4A-4180-B5EE-49536D638E4A}" type="presParOf" srcId="{3B038EAB-E82E-4E05-A017-904A25389902}" destId="{C1646C6E-4AF8-425A-96C3-A3CED23FD1CD}" srcOrd="4" destOrd="0" presId="urn:microsoft.com/office/officeart/2005/8/layout/vList2"/>
    <dgm:cxn modelId="{EE12EDC5-79B8-4A8F-BDF9-91528845C08E}" type="presParOf" srcId="{3B038EAB-E82E-4E05-A017-904A25389902}" destId="{5BFB4C80-0BE3-4F92-98C3-A8705CDE65D8}" srcOrd="5" destOrd="0" presId="urn:microsoft.com/office/officeart/2005/8/layout/vList2"/>
    <dgm:cxn modelId="{81F088B4-4884-4126-9CFF-31FFBBF2927D}" type="presParOf" srcId="{3B038EAB-E82E-4E05-A017-904A25389902}" destId="{43C03684-47AE-46DA-8E96-58528DB159EE}" srcOrd="6" destOrd="0" presId="urn:microsoft.com/office/officeart/2005/8/layout/vList2"/>
    <dgm:cxn modelId="{C0C216D7-AE2D-4F5D-AA3F-E85523133C25}" type="presParOf" srcId="{3B038EAB-E82E-4E05-A017-904A25389902}" destId="{4B8C8B6C-BDEC-4422-A837-F9D8B56F9A3D}" srcOrd="7" destOrd="0" presId="urn:microsoft.com/office/officeart/2005/8/layout/vList2"/>
    <dgm:cxn modelId="{5683FC48-50C7-4734-A43F-D1729BDE42D6}" type="presParOf" srcId="{3B038EAB-E82E-4E05-A017-904A25389902}" destId="{587C2560-5BF9-45EC-B737-14E15513860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FD132B-C94B-45E8-A28E-88DEB8F66E7A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79856B-E9BF-409B-A716-0F87299E323F}">
      <dgm:prSet/>
      <dgm:spPr/>
      <dgm:t>
        <a:bodyPr/>
        <a:lstStyle/>
        <a:p>
          <a:r>
            <a:rPr lang="nl-NL"/>
            <a:t>Verstatelijking versus vermaatschappelijking</a:t>
          </a:r>
          <a:endParaRPr lang="en-US"/>
        </a:p>
      </dgm:t>
    </dgm:pt>
    <dgm:pt modelId="{7E6EE34E-ACC2-4A05-87AE-280B49348DBC}" type="parTrans" cxnId="{66A8E316-B0AC-44F1-AD54-650E55C863C8}">
      <dgm:prSet/>
      <dgm:spPr/>
      <dgm:t>
        <a:bodyPr/>
        <a:lstStyle/>
        <a:p>
          <a:endParaRPr lang="en-US"/>
        </a:p>
      </dgm:t>
    </dgm:pt>
    <dgm:pt modelId="{9CA9C55A-00F1-454C-8646-F17A07544FD3}" type="sibTrans" cxnId="{66A8E316-B0AC-44F1-AD54-650E55C863C8}">
      <dgm:prSet/>
      <dgm:spPr/>
      <dgm:t>
        <a:bodyPr/>
        <a:lstStyle/>
        <a:p>
          <a:endParaRPr lang="en-US"/>
        </a:p>
      </dgm:t>
    </dgm:pt>
    <dgm:pt modelId="{18F6C2FB-4D7A-4464-9E4E-F67CEFBC08E4}">
      <dgm:prSet/>
      <dgm:spPr/>
      <dgm:t>
        <a:bodyPr/>
        <a:lstStyle/>
        <a:p>
          <a:r>
            <a:rPr lang="nl-NL"/>
            <a:t>Centralisering versus regionalisering</a:t>
          </a:r>
          <a:endParaRPr lang="en-US"/>
        </a:p>
      </dgm:t>
    </dgm:pt>
    <dgm:pt modelId="{B932D2AB-2F27-489F-9F33-01ADDE08CB45}" type="parTrans" cxnId="{7E1A8767-4BEA-4A3D-9097-E2599D2BAEF1}">
      <dgm:prSet/>
      <dgm:spPr/>
      <dgm:t>
        <a:bodyPr/>
        <a:lstStyle/>
        <a:p>
          <a:endParaRPr lang="en-US"/>
        </a:p>
      </dgm:t>
    </dgm:pt>
    <dgm:pt modelId="{765B07FD-2241-448E-96B8-CC1BAC69FF7C}" type="sibTrans" cxnId="{7E1A8767-4BEA-4A3D-9097-E2599D2BAEF1}">
      <dgm:prSet/>
      <dgm:spPr/>
      <dgm:t>
        <a:bodyPr/>
        <a:lstStyle/>
        <a:p>
          <a:endParaRPr lang="en-US"/>
        </a:p>
      </dgm:t>
    </dgm:pt>
    <dgm:pt modelId="{F051D7FC-E654-4CDE-8C85-03E7F89A26A7}">
      <dgm:prSet/>
      <dgm:spPr/>
      <dgm:t>
        <a:bodyPr/>
        <a:lstStyle/>
        <a:p>
          <a:r>
            <a:rPr lang="nl-NL"/>
            <a:t>Uniformering versus maatwerk</a:t>
          </a:r>
          <a:endParaRPr lang="en-US"/>
        </a:p>
      </dgm:t>
    </dgm:pt>
    <dgm:pt modelId="{EC13FFC9-0FE7-45FA-8416-77A181D0AB88}" type="parTrans" cxnId="{B2B67071-3304-4B7D-8DCF-9BF579C034AD}">
      <dgm:prSet/>
      <dgm:spPr/>
      <dgm:t>
        <a:bodyPr/>
        <a:lstStyle/>
        <a:p>
          <a:endParaRPr lang="en-US"/>
        </a:p>
      </dgm:t>
    </dgm:pt>
    <dgm:pt modelId="{92B7DD23-1FFC-4C2A-B6C8-7854F3423961}" type="sibTrans" cxnId="{B2B67071-3304-4B7D-8DCF-9BF579C034AD}">
      <dgm:prSet/>
      <dgm:spPr/>
      <dgm:t>
        <a:bodyPr/>
        <a:lstStyle/>
        <a:p>
          <a:endParaRPr lang="en-US"/>
        </a:p>
      </dgm:t>
    </dgm:pt>
    <dgm:pt modelId="{C034D00C-8BA6-4A4D-B685-4DAB39D03375}">
      <dgm:prSet/>
      <dgm:spPr/>
      <dgm:t>
        <a:bodyPr/>
        <a:lstStyle/>
        <a:p>
          <a:r>
            <a:rPr lang="nl-NL" dirty="0"/>
            <a:t>Verbieden versus verleiden</a:t>
          </a:r>
          <a:endParaRPr lang="en-US" dirty="0"/>
        </a:p>
      </dgm:t>
    </dgm:pt>
    <dgm:pt modelId="{13A2D6E0-D1BF-49C5-A259-B6CC642EF5A3}" type="parTrans" cxnId="{E68DDA12-0AAF-471B-B413-9498C44481AE}">
      <dgm:prSet/>
      <dgm:spPr/>
      <dgm:t>
        <a:bodyPr/>
        <a:lstStyle/>
        <a:p>
          <a:endParaRPr lang="en-US"/>
        </a:p>
      </dgm:t>
    </dgm:pt>
    <dgm:pt modelId="{2677CE31-A4A5-4BAF-BB32-85DCB058B8DF}" type="sibTrans" cxnId="{E68DDA12-0AAF-471B-B413-9498C44481AE}">
      <dgm:prSet/>
      <dgm:spPr/>
      <dgm:t>
        <a:bodyPr/>
        <a:lstStyle/>
        <a:p>
          <a:endParaRPr lang="en-US"/>
        </a:p>
      </dgm:t>
    </dgm:pt>
    <dgm:pt modelId="{1F98A076-9154-4E18-A170-2A5464913061}">
      <dgm:prSet/>
      <dgm:spPr/>
      <dgm:t>
        <a:bodyPr/>
        <a:lstStyle/>
        <a:p>
          <a:r>
            <a:rPr lang="nl-NL" dirty="0"/>
            <a:t>Focus versus evenwicht</a:t>
          </a:r>
          <a:endParaRPr lang="en-US" dirty="0"/>
        </a:p>
      </dgm:t>
    </dgm:pt>
    <dgm:pt modelId="{984EC680-0B86-4891-A23F-4EF33C27B284}" type="parTrans" cxnId="{88F2EAD4-B52F-4E00-A85D-1F4CFE560E32}">
      <dgm:prSet/>
      <dgm:spPr/>
      <dgm:t>
        <a:bodyPr/>
        <a:lstStyle/>
        <a:p>
          <a:endParaRPr lang="en-US"/>
        </a:p>
      </dgm:t>
    </dgm:pt>
    <dgm:pt modelId="{08751176-C158-4ABC-A5EE-D02685E9FC19}" type="sibTrans" cxnId="{88F2EAD4-B52F-4E00-A85D-1F4CFE560E32}">
      <dgm:prSet/>
      <dgm:spPr/>
      <dgm:t>
        <a:bodyPr/>
        <a:lstStyle/>
        <a:p>
          <a:endParaRPr lang="en-US"/>
        </a:p>
      </dgm:t>
    </dgm:pt>
    <dgm:pt modelId="{2815D990-BCAB-4EA6-BCB0-6F153C49DCDC}">
      <dgm:prSet/>
      <dgm:spPr/>
      <dgm:t>
        <a:bodyPr/>
        <a:lstStyle/>
        <a:p>
          <a:r>
            <a:rPr lang="en-US" dirty="0" err="1"/>
            <a:t>Polariseren</a:t>
          </a:r>
          <a:r>
            <a:rPr lang="en-US" dirty="0"/>
            <a:t> versus </a:t>
          </a:r>
          <a:r>
            <a:rPr lang="en-US" dirty="0" err="1"/>
            <a:t>verbinden</a:t>
          </a:r>
          <a:endParaRPr lang="en-US" dirty="0"/>
        </a:p>
      </dgm:t>
    </dgm:pt>
    <dgm:pt modelId="{1900A808-51B4-40A9-B8FF-E9EDF9D82A0D}" type="parTrans" cxnId="{EA2ED556-2246-4230-B0AF-C32468194C18}">
      <dgm:prSet/>
      <dgm:spPr/>
      <dgm:t>
        <a:bodyPr/>
        <a:lstStyle/>
        <a:p>
          <a:endParaRPr lang="nl-NL"/>
        </a:p>
      </dgm:t>
    </dgm:pt>
    <dgm:pt modelId="{75F85690-51AD-4A58-8E74-083EE825A7E7}" type="sibTrans" cxnId="{EA2ED556-2246-4230-B0AF-C32468194C18}">
      <dgm:prSet/>
      <dgm:spPr/>
      <dgm:t>
        <a:bodyPr/>
        <a:lstStyle/>
        <a:p>
          <a:endParaRPr lang="nl-NL"/>
        </a:p>
      </dgm:t>
    </dgm:pt>
    <dgm:pt modelId="{EEF97A13-3A86-4F7B-90D7-6DE3BBBBBBF8}" type="pres">
      <dgm:prSet presAssocID="{BBFD132B-C94B-45E8-A28E-88DEB8F66E7A}" presName="diagram" presStyleCnt="0">
        <dgm:presLayoutVars>
          <dgm:dir/>
          <dgm:resizeHandles val="exact"/>
        </dgm:presLayoutVars>
      </dgm:prSet>
      <dgm:spPr/>
    </dgm:pt>
    <dgm:pt modelId="{486B11C2-78AF-4253-A22D-D501078F6EB5}" type="pres">
      <dgm:prSet presAssocID="{C179856B-E9BF-409B-A716-0F87299E323F}" presName="node" presStyleLbl="node1" presStyleIdx="0" presStyleCnt="6">
        <dgm:presLayoutVars>
          <dgm:bulletEnabled val="1"/>
        </dgm:presLayoutVars>
      </dgm:prSet>
      <dgm:spPr/>
    </dgm:pt>
    <dgm:pt modelId="{833E7A25-DAE7-4C23-AD84-0EB6D0543BC2}" type="pres">
      <dgm:prSet presAssocID="{9CA9C55A-00F1-454C-8646-F17A07544FD3}" presName="sibTrans" presStyleCnt="0"/>
      <dgm:spPr/>
    </dgm:pt>
    <dgm:pt modelId="{67D8AB1B-EE15-49C7-8DE8-CBE6511A5115}" type="pres">
      <dgm:prSet presAssocID="{18F6C2FB-4D7A-4464-9E4E-F67CEFBC08E4}" presName="node" presStyleLbl="node1" presStyleIdx="1" presStyleCnt="6">
        <dgm:presLayoutVars>
          <dgm:bulletEnabled val="1"/>
        </dgm:presLayoutVars>
      </dgm:prSet>
      <dgm:spPr/>
    </dgm:pt>
    <dgm:pt modelId="{1FF98069-38C9-4B10-8994-C00878E4953F}" type="pres">
      <dgm:prSet presAssocID="{765B07FD-2241-448E-96B8-CC1BAC69FF7C}" presName="sibTrans" presStyleCnt="0"/>
      <dgm:spPr/>
    </dgm:pt>
    <dgm:pt modelId="{A7E91265-BD63-4130-B133-8554A88B79DA}" type="pres">
      <dgm:prSet presAssocID="{F051D7FC-E654-4CDE-8C85-03E7F89A26A7}" presName="node" presStyleLbl="node1" presStyleIdx="2" presStyleCnt="6">
        <dgm:presLayoutVars>
          <dgm:bulletEnabled val="1"/>
        </dgm:presLayoutVars>
      </dgm:prSet>
      <dgm:spPr/>
    </dgm:pt>
    <dgm:pt modelId="{8B21F259-FAA4-4018-839A-18A0855EC74F}" type="pres">
      <dgm:prSet presAssocID="{92B7DD23-1FFC-4C2A-B6C8-7854F3423961}" presName="sibTrans" presStyleCnt="0"/>
      <dgm:spPr/>
    </dgm:pt>
    <dgm:pt modelId="{440189B0-5B64-4EE0-B4FE-7A06072BC52E}" type="pres">
      <dgm:prSet presAssocID="{C034D00C-8BA6-4A4D-B685-4DAB39D03375}" presName="node" presStyleLbl="node1" presStyleIdx="3" presStyleCnt="6">
        <dgm:presLayoutVars>
          <dgm:bulletEnabled val="1"/>
        </dgm:presLayoutVars>
      </dgm:prSet>
      <dgm:spPr/>
    </dgm:pt>
    <dgm:pt modelId="{079AAD85-7FA9-4AF2-A68F-37112809A016}" type="pres">
      <dgm:prSet presAssocID="{2677CE31-A4A5-4BAF-BB32-85DCB058B8DF}" presName="sibTrans" presStyleCnt="0"/>
      <dgm:spPr/>
    </dgm:pt>
    <dgm:pt modelId="{CA6B9E51-6374-43E0-B995-F740289F69DF}" type="pres">
      <dgm:prSet presAssocID="{1F98A076-9154-4E18-A170-2A5464913061}" presName="node" presStyleLbl="node1" presStyleIdx="4" presStyleCnt="6">
        <dgm:presLayoutVars>
          <dgm:bulletEnabled val="1"/>
        </dgm:presLayoutVars>
      </dgm:prSet>
      <dgm:spPr/>
    </dgm:pt>
    <dgm:pt modelId="{8D5800F2-061C-4EF0-B6E3-DCB90AD49BA5}" type="pres">
      <dgm:prSet presAssocID="{08751176-C158-4ABC-A5EE-D02685E9FC19}" presName="sibTrans" presStyleCnt="0"/>
      <dgm:spPr/>
    </dgm:pt>
    <dgm:pt modelId="{1148A81F-20B1-424D-AB25-BB170C2A8DE5}" type="pres">
      <dgm:prSet presAssocID="{2815D990-BCAB-4EA6-BCB0-6F153C49DCDC}" presName="node" presStyleLbl="node1" presStyleIdx="5" presStyleCnt="6">
        <dgm:presLayoutVars>
          <dgm:bulletEnabled val="1"/>
        </dgm:presLayoutVars>
      </dgm:prSet>
      <dgm:spPr/>
    </dgm:pt>
  </dgm:ptLst>
  <dgm:cxnLst>
    <dgm:cxn modelId="{44DD1100-F8B3-45B1-AD37-A95DBE46C77C}" type="presOf" srcId="{1F98A076-9154-4E18-A170-2A5464913061}" destId="{CA6B9E51-6374-43E0-B995-F740289F69DF}" srcOrd="0" destOrd="0" presId="urn:microsoft.com/office/officeart/2005/8/layout/default"/>
    <dgm:cxn modelId="{E68DDA12-0AAF-471B-B413-9498C44481AE}" srcId="{BBFD132B-C94B-45E8-A28E-88DEB8F66E7A}" destId="{C034D00C-8BA6-4A4D-B685-4DAB39D03375}" srcOrd="3" destOrd="0" parTransId="{13A2D6E0-D1BF-49C5-A259-B6CC642EF5A3}" sibTransId="{2677CE31-A4A5-4BAF-BB32-85DCB058B8DF}"/>
    <dgm:cxn modelId="{66A8E316-B0AC-44F1-AD54-650E55C863C8}" srcId="{BBFD132B-C94B-45E8-A28E-88DEB8F66E7A}" destId="{C179856B-E9BF-409B-A716-0F87299E323F}" srcOrd="0" destOrd="0" parTransId="{7E6EE34E-ACC2-4A05-87AE-280B49348DBC}" sibTransId="{9CA9C55A-00F1-454C-8646-F17A07544FD3}"/>
    <dgm:cxn modelId="{826BC91D-F5E1-4BE8-ACA7-DE21692B666E}" type="presOf" srcId="{18F6C2FB-4D7A-4464-9E4E-F67CEFBC08E4}" destId="{67D8AB1B-EE15-49C7-8DE8-CBE6511A5115}" srcOrd="0" destOrd="0" presId="urn:microsoft.com/office/officeart/2005/8/layout/default"/>
    <dgm:cxn modelId="{DFBF2E27-24B2-4700-A186-EA2E26F4C834}" type="presOf" srcId="{2815D990-BCAB-4EA6-BCB0-6F153C49DCDC}" destId="{1148A81F-20B1-424D-AB25-BB170C2A8DE5}" srcOrd="0" destOrd="0" presId="urn:microsoft.com/office/officeart/2005/8/layout/default"/>
    <dgm:cxn modelId="{0DDB355E-E71F-482E-B55A-DBDEA5B3DEC5}" type="presOf" srcId="{C179856B-E9BF-409B-A716-0F87299E323F}" destId="{486B11C2-78AF-4253-A22D-D501078F6EB5}" srcOrd="0" destOrd="0" presId="urn:microsoft.com/office/officeart/2005/8/layout/default"/>
    <dgm:cxn modelId="{7E1A8767-4BEA-4A3D-9097-E2599D2BAEF1}" srcId="{BBFD132B-C94B-45E8-A28E-88DEB8F66E7A}" destId="{18F6C2FB-4D7A-4464-9E4E-F67CEFBC08E4}" srcOrd="1" destOrd="0" parTransId="{B932D2AB-2F27-489F-9F33-01ADDE08CB45}" sibTransId="{765B07FD-2241-448E-96B8-CC1BAC69FF7C}"/>
    <dgm:cxn modelId="{B2B67071-3304-4B7D-8DCF-9BF579C034AD}" srcId="{BBFD132B-C94B-45E8-A28E-88DEB8F66E7A}" destId="{F051D7FC-E654-4CDE-8C85-03E7F89A26A7}" srcOrd="2" destOrd="0" parTransId="{EC13FFC9-0FE7-45FA-8416-77A181D0AB88}" sibTransId="{92B7DD23-1FFC-4C2A-B6C8-7854F3423961}"/>
    <dgm:cxn modelId="{EA2ED556-2246-4230-B0AF-C32468194C18}" srcId="{BBFD132B-C94B-45E8-A28E-88DEB8F66E7A}" destId="{2815D990-BCAB-4EA6-BCB0-6F153C49DCDC}" srcOrd="5" destOrd="0" parTransId="{1900A808-51B4-40A9-B8FF-E9EDF9D82A0D}" sibTransId="{75F85690-51AD-4A58-8E74-083EE825A7E7}"/>
    <dgm:cxn modelId="{F062F59E-2E04-475A-9BAF-B6B607137284}" type="presOf" srcId="{F051D7FC-E654-4CDE-8C85-03E7F89A26A7}" destId="{A7E91265-BD63-4130-B133-8554A88B79DA}" srcOrd="0" destOrd="0" presId="urn:microsoft.com/office/officeart/2005/8/layout/default"/>
    <dgm:cxn modelId="{6FA693C7-B0EB-4679-A19E-A522467A67F8}" type="presOf" srcId="{BBFD132B-C94B-45E8-A28E-88DEB8F66E7A}" destId="{EEF97A13-3A86-4F7B-90D7-6DE3BBBBBBF8}" srcOrd="0" destOrd="0" presId="urn:microsoft.com/office/officeart/2005/8/layout/default"/>
    <dgm:cxn modelId="{88F2EAD4-B52F-4E00-A85D-1F4CFE560E32}" srcId="{BBFD132B-C94B-45E8-A28E-88DEB8F66E7A}" destId="{1F98A076-9154-4E18-A170-2A5464913061}" srcOrd="4" destOrd="0" parTransId="{984EC680-0B86-4891-A23F-4EF33C27B284}" sibTransId="{08751176-C158-4ABC-A5EE-D02685E9FC19}"/>
    <dgm:cxn modelId="{E68867E4-4C5B-46C0-B875-3C67A0E210C6}" type="presOf" srcId="{C034D00C-8BA6-4A4D-B685-4DAB39D03375}" destId="{440189B0-5B64-4EE0-B4FE-7A06072BC52E}" srcOrd="0" destOrd="0" presId="urn:microsoft.com/office/officeart/2005/8/layout/default"/>
    <dgm:cxn modelId="{38684810-4609-49CA-AB30-48CF5A71A131}" type="presParOf" srcId="{EEF97A13-3A86-4F7B-90D7-6DE3BBBBBBF8}" destId="{486B11C2-78AF-4253-A22D-D501078F6EB5}" srcOrd="0" destOrd="0" presId="urn:microsoft.com/office/officeart/2005/8/layout/default"/>
    <dgm:cxn modelId="{00949CEA-52E4-49BE-831F-A24CE5CC6320}" type="presParOf" srcId="{EEF97A13-3A86-4F7B-90D7-6DE3BBBBBBF8}" destId="{833E7A25-DAE7-4C23-AD84-0EB6D0543BC2}" srcOrd="1" destOrd="0" presId="urn:microsoft.com/office/officeart/2005/8/layout/default"/>
    <dgm:cxn modelId="{0DE29640-785C-4A77-BFA0-BEDD50DB624B}" type="presParOf" srcId="{EEF97A13-3A86-4F7B-90D7-6DE3BBBBBBF8}" destId="{67D8AB1B-EE15-49C7-8DE8-CBE6511A5115}" srcOrd="2" destOrd="0" presId="urn:microsoft.com/office/officeart/2005/8/layout/default"/>
    <dgm:cxn modelId="{AECEAE36-8D25-4E73-896C-4A976A5EBA13}" type="presParOf" srcId="{EEF97A13-3A86-4F7B-90D7-6DE3BBBBBBF8}" destId="{1FF98069-38C9-4B10-8994-C00878E4953F}" srcOrd="3" destOrd="0" presId="urn:microsoft.com/office/officeart/2005/8/layout/default"/>
    <dgm:cxn modelId="{46F5ECB5-21E5-4752-A8AF-A2968F5EF068}" type="presParOf" srcId="{EEF97A13-3A86-4F7B-90D7-6DE3BBBBBBF8}" destId="{A7E91265-BD63-4130-B133-8554A88B79DA}" srcOrd="4" destOrd="0" presId="urn:microsoft.com/office/officeart/2005/8/layout/default"/>
    <dgm:cxn modelId="{FFED04D3-D97C-4775-9035-8214C367BBC6}" type="presParOf" srcId="{EEF97A13-3A86-4F7B-90D7-6DE3BBBBBBF8}" destId="{8B21F259-FAA4-4018-839A-18A0855EC74F}" srcOrd="5" destOrd="0" presId="urn:microsoft.com/office/officeart/2005/8/layout/default"/>
    <dgm:cxn modelId="{F4B0E160-DCB8-44FE-8C03-475DEA39130D}" type="presParOf" srcId="{EEF97A13-3A86-4F7B-90D7-6DE3BBBBBBF8}" destId="{440189B0-5B64-4EE0-B4FE-7A06072BC52E}" srcOrd="6" destOrd="0" presId="urn:microsoft.com/office/officeart/2005/8/layout/default"/>
    <dgm:cxn modelId="{B19DD1F5-667E-4456-98F9-6E11DE7E25D7}" type="presParOf" srcId="{EEF97A13-3A86-4F7B-90D7-6DE3BBBBBBF8}" destId="{079AAD85-7FA9-4AF2-A68F-37112809A016}" srcOrd="7" destOrd="0" presId="urn:microsoft.com/office/officeart/2005/8/layout/default"/>
    <dgm:cxn modelId="{CF13D0E6-70D6-483E-8A38-C450B17E1F91}" type="presParOf" srcId="{EEF97A13-3A86-4F7B-90D7-6DE3BBBBBBF8}" destId="{CA6B9E51-6374-43E0-B995-F740289F69DF}" srcOrd="8" destOrd="0" presId="urn:microsoft.com/office/officeart/2005/8/layout/default"/>
    <dgm:cxn modelId="{753CC7E8-B11F-4005-AB0A-9035358A62E6}" type="presParOf" srcId="{EEF97A13-3A86-4F7B-90D7-6DE3BBBBBBF8}" destId="{8D5800F2-061C-4EF0-B6E3-DCB90AD49BA5}" srcOrd="9" destOrd="0" presId="urn:microsoft.com/office/officeart/2005/8/layout/default"/>
    <dgm:cxn modelId="{395E1146-4A0D-44E4-83B7-ECCEB25B3D90}" type="presParOf" srcId="{EEF97A13-3A86-4F7B-90D7-6DE3BBBBBBF8}" destId="{1148A81F-20B1-424D-AB25-BB170C2A8DE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7DE0AA-A033-457E-B225-B2DDCC2C2546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73DF8DC-7D76-4FFB-97E7-84C4184CFDEC}">
      <dgm:prSet/>
      <dgm:spPr/>
      <dgm:t>
        <a:bodyPr/>
        <a:lstStyle/>
        <a:p>
          <a:r>
            <a:rPr lang="nl-NL"/>
            <a:t>Samenleving van meewerkend, lijdend (tegenstribbelend) onderwerp</a:t>
          </a:r>
          <a:endParaRPr lang="en-US"/>
        </a:p>
      </dgm:t>
    </dgm:pt>
    <dgm:pt modelId="{2FC8488B-3F77-423B-97C5-8D5D0CF13EA2}" type="parTrans" cxnId="{9625D975-476B-43B0-A1BB-DCB1E7B86B85}">
      <dgm:prSet/>
      <dgm:spPr/>
      <dgm:t>
        <a:bodyPr/>
        <a:lstStyle/>
        <a:p>
          <a:endParaRPr lang="en-US"/>
        </a:p>
      </dgm:t>
    </dgm:pt>
    <dgm:pt modelId="{6102B6D3-0CDB-450B-8853-A722A2AE7116}" type="sibTrans" cxnId="{9625D975-476B-43B0-A1BB-DCB1E7B86B85}">
      <dgm:prSet/>
      <dgm:spPr/>
      <dgm:t>
        <a:bodyPr/>
        <a:lstStyle/>
        <a:p>
          <a:endParaRPr lang="en-US"/>
        </a:p>
      </dgm:t>
    </dgm:pt>
    <dgm:pt modelId="{95EEE719-71DC-4C21-9FA3-7E6F3DDB84E5}">
      <dgm:prSet/>
      <dgm:spPr/>
      <dgm:t>
        <a:bodyPr/>
        <a:lstStyle/>
        <a:p>
          <a:r>
            <a:rPr lang="nl-NL"/>
            <a:t>Modellen en niet praktijk domineerden aanpak (terrassen)</a:t>
          </a:r>
          <a:endParaRPr lang="en-US"/>
        </a:p>
      </dgm:t>
    </dgm:pt>
    <dgm:pt modelId="{A4CFF1FF-81C3-46F3-9E52-C309BCC1FE6A}" type="parTrans" cxnId="{3E8DAE22-F930-47CF-B091-5AF3B2C9ACC9}">
      <dgm:prSet/>
      <dgm:spPr/>
      <dgm:t>
        <a:bodyPr/>
        <a:lstStyle/>
        <a:p>
          <a:endParaRPr lang="en-US"/>
        </a:p>
      </dgm:t>
    </dgm:pt>
    <dgm:pt modelId="{C289D346-3414-4601-93DE-DED89C523270}" type="sibTrans" cxnId="{3E8DAE22-F930-47CF-B091-5AF3B2C9ACC9}">
      <dgm:prSet/>
      <dgm:spPr/>
      <dgm:t>
        <a:bodyPr/>
        <a:lstStyle/>
        <a:p>
          <a:endParaRPr lang="en-US"/>
        </a:p>
      </dgm:t>
    </dgm:pt>
    <dgm:pt modelId="{3B0A4504-597E-4805-B6D8-A4400A5C0C80}">
      <dgm:prSet/>
      <dgm:spPr/>
      <dgm:t>
        <a:bodyPr/>
        <a:lstStyle/>
        <a:p>
          <a:r>
            <a:rPr lang="nl-NL"/>
            <a:t>Niet doelstelling maar maatregelen stonden centraal</a:t>
          </a:r>
          <a:endParaRPr lang="en-US"/>
        </a:p>
      </dgm:t>
    </dgm:pt>
    <dgm:pt modelId="{55F0EEDE-BCC1-4822-8FD5-09A7C439CDB2}" type="parTrans" cxnId="{8DE9374C-05C2-43D7-B560-41EFAAFC0BDA}">
      <dgm:prSet/>
      <dgm:spPr/>
      <dgm:t>
        <a:bodyPr/>
        <a:lstStyle/>
        <a:p>
          <a:endParaRPr lang="en-US"/>
        </a:p>
      </dgm:t>
    </dgm:pt>
    <dgm:pt modelId="{F5406D73-AECE-4191-8B96-069966970708}" type="sibTrans" cxnId="{8DE9374C-05C2-43D7-B560-41EFAAFC0BDA}">
      <dgm:prSet/>
      <dgm:spPr/>
      <dgm:t>
        <a:bodyPr/>
        <a:lstStyle/>
        <a:p>
          <a:endParaRPr lang="en-US"/>
        </a:p>
      </dgm:t>
    </dgm:pt>
    <dgm:pt modelId="{11962C73-9D71-409E-A367-ABCD22D52D40}">
      <dgm:prSet/>
      <dgm:spPr/>
      <dgm:t>
        <a:bodyPr/>
        <a:lstStyle/>
        <a:p>
          <a:r>
            <a:rPr lang="nl-NL"/>
            <a:t>Evenwicht verdween in aanpak</a:t>
          </a:r>
          <a:endParaRPr lang="en-US"/>
        </a:p>
      </dgm:t>
    </dgm:pt>
    <dgm:pt modelId="{51B4FAF5-A964-491C-9DC3-4CE9661B8501}" type="parTrans" cxnId="{5519CC89-0F82-4A30-B9D4-494B448F7062}">
      <dgm:prSet/>
      <dgm:spPr/>
      <dgm:t>
        <a:bodyPr/>
        <a:lstStyle/>
        <a:p>
          <a:endParaRPr lang="en-US"/>
        </a:p>
      </dgm:t>
    </dgm:pt>
    <dgm:pt modelId="{1AE5670D-85A5-4978-AB16-9F6F18C628FC}" type="sibTrans" cxnId="{5519CC89-0F82-4A30-B9D4-494B448F7062}">
      <dgm:prSet/>
      <dgm:spPr/>
      <dgm:t>
        <a:bodyPr/>
        <a:lstStyle/>
        <a:p>
          <a:endParaRPr lang="en-US"/>
        </a:p>
      </dgm:t>
    </dgm:pt>
    <dgm:pt modelId="{1B5E5636-9C20-4A1C-A8B7-FC81BE2D7BD1}">
      <dgm:prSet/>
      <dgm:spPr/>
      <dgm:t>
        <a:bodyPr/>
        <a:lstStyle/>
        <a:p>
          <a:r>
            <a:rPr lang="en-US" dirty="0" err="1"/>
            <a:t>Overheid</a:t>
          </a:r>
          <a:r>
            <a:rPr lang="en-US" dirty="0"/>
            <a:t> </a:t>
          </a:r>
          <a:r>
            <a:rPr lang="en-US" dirty="0" err="1"/>
            <a:t>werd</a:t>
          </a:r>
          <a:r>
            <a:rPr lang="en-US" dirty="0"/>
            <a:t> </a:t>
          </a:r>
          <a:r>
            <a:rPr lang="en-US" dirty="0" err="1"/>
            <a:t>partij</a:t>
          </a:r>
          <a:r>
            <a:rPr lang="en-US" dirty="0"/>
            <a:t> </a:t>
          </a:r>
          <a:r>
            <a:rPr lang="en-US" dirty="0" err="1"/>
            <a:t>droeg</a:t>
          </a:r>
          <a:r>
            <a:rPr lang="en-US" dirty="0"/>
            <a:t> </a:t>
          </a:r>
          <a:r>
            <a:rPr lang="en-US" dirty="0" err="1"/>
            <a:t>bij</a:t>
          </a:r>
          <a:r>
            <a:rPr lang="en-US" dirty="0"/>
            <a:t> </a:t>
          </a:r>
          <a:r>
            <a:rPr lang="en-US" dirty="0" err="1"/>
            <a:t>aan</a:t>
          </a:r>
          <a:r>
            <a:rPr lang="en-US" dirty="0"/>
            <a:t> </a:t>
          </a:r>
          <a:r>
            <a:rPr lang="en-US" dirty="0" err="1"/>
            <a:t>polarisering</a:t>
          </a:r>
          <a:endParaRPr lang="en-US" dirty="0"/>
        </a:p>
      </dgm:t>
    </dgm:pt>
    <dgm:pt modelId="{C7BA8E53-5720-4A2F-A9D8-C59FD3F80679}" type="parTrans" cxnId="{34660047-9E6D-4D36-AB5D-4CABD1B682B9}">
      <dgm:prSet/>
      <dgm:spPr/>
      <dgm:t>
        <a:bodyPr/>
        <a:lstStyle/>
        <a:p>
          <a:endParaRPr lang="en-US"/>
        </a:p>
      </dgm:t>
    </dgm:pt>
    <dgm:pt modelId="{90EAF769-99E5-4824-861E-02188B29F946}" type="sibTrans" cxnId="{34660047-9E6D-4D36-AB5D-4CABD1B682B9}">
      <dgm:prSet/>
      <dgm:spPr/>
      <dgm:t>
        <a:bodyPr/>
        <a:lstStyle/>
        <a:p>
          <a:endParaRPr lang="en-US"/>
        </a:p>
      </dgm:t>
    </dgm:pt>
    <dgm:pt modelId="{F5D92475-6BB3-4212-B2A0-1D1884748E54}">
      <dgm:prSet/>
      <dgm:spPr/>
      <dgm:t>
        <a:bodyPr/>
        <a:lstStyle/>
        <a:p>
          <a:r>
            <a:rPr lang="en-US" dirty="0" err="1"/>
            <a:t>Burgemeesters</a:t>
          </a:r>
          <a:r>
            <a:rPr lang="en-US" dirty="0"/>
            <a:t> </a:t>
          </a:r>
          <a:r>
            <a:rPr lang="en-US" dirty="0" err="1"/>
            <a:t>werden</a:t>
          </a:r>
          <a:r>
            <a:rPr lang="en-US" dirty="0"/>
            <a:t> </a:t>
          </a:r>
          <a:r>
            <a:rPr lang="en-US" dirty="0" err="1"/>
            <a:t>meer</a:t>
          </a:r>
          <a:r>
            <a:rPr lang="en-US" dirty="0"/>
            <a:t> </a:t>
          </a:r>
          <a:r>
            <a:rPr lang="en-US" dirty="0" err="1"/>
            <a:t>handhavers</a:t>
          </a:r>
          <a:r>
            <a:rPr lang="en-US" dirty="0"/>
            <a:t>, dan </a:t>
          </a:r>
          <a:r>
            <a:rPr lang="en-US" dirty="0" err="1"/>
            <a:t>verbinders</a:t>
          </a:r>
          <a:endParaRPr lang="en-US" dirty="0"/>
        </a:p>
      </dgm:t>
    </dgm:pt>
    <dgm:pt modelId="{2AC7104E-3234-460A-AD9F-ACDE71FD5590}" type="parTrans" cxnId="{8730FBE9-3187-41D4-98BB-1BBCA3E6C93B}">
      <dgm:prSet/>
      <dgm:spPr/>
      <dgm:t>
        <a:bodyPr/>
        <a:lstStyle/>
        <a:p>
          <a:endParaRPr lang="en-US"/>
        </a:p>
      </dgm:t>
    </dgm:pt>
    <dgm:pt modelId="{207189D3-132B-4EA2-991D-630A0B110B1F}" type="sibTrans" cxnId="{8730FBE9-3187-41D4-98BB-1BBCA3E6C93B}">
      <dgm:prSet/>
      <dgm:spPr/>
      <dgm:t>
        <a:bodyPr/>
        <a:lstStyle/>
        <a:p>
          <a:endParaRPr lang="en-US"/>
        </a:p>
      </dgm:t>
    </dgm:pt>
    <dgm:pt modelId="{A2BC81B4-80AF-40BA-8C2D-7581CB731345}" type="pres">
      <dgm:prSet presAssocID="{6A7DE0AA-A033-457E-B225-B2DDCC2C2546}" presName="Name0" presStyleCnt="0">
        <dgm:presLayoutVars>
          <dgm:dir/>
          <dgm:resizeHandles val="exact"/>
        </dgm:presLayoutVars>
      </dgm:prSet>
      <dgm:spPr/>
    </dgm:pt>
    <dgm:pt modelId="{570BFA89-6599-4954-BA73-97D2C1C6A392}" type="pres">
      <dgm:prSet presAssocID="{873DF8DC-7D76-4FFB-97E7-84C4184CFDEC}" presName="node" presStyleLbl="node1" presStyleIdx="0" presStyleCnt="6">
        <dgm:presLayoutVars>
          <dgm:bulletEnabled val="1"/>
        </dgm:presLayoutVars>
      </dgm:prSet>
      <dgm:spPr/>
    </dgm:pt>
    <dgm:pt modelId="{995CF0CE-62B7-40CA-9D80-855D03E01AE4}" type="pres">
      <dgm:prSet presAssocID="{6102B6D3-0CDB-450B-8853-A722A2AE7116}" presName="sibTrans" presStyleLbl="sibTrans1D1" presStyleIdx="0" presStyleCnt="5"/>
      <dgm:spPr/>
    </dgm:pt>
    <dgm:pt modelId="{7498CC3A-6723-453B-8B0D-EB10FA2FDD4A}" type="pres">
      <dgm:prSet presAssocID="{6102B6D3-0CDB-450B-8853-A722A2AE7116}" presName="connectorText" presStyleLbl="sibTrans1D1" presStyleIdx="0" presStyleCnt="5"/>
      <dgm:spPr/>
    </dgm:pt>
    <dgm:pt modelId="{7FEA430D-C05C-4E69-9442-628F02D5A419}" type="pres">
      <dgm:prSet presAssocID="{95EEE719-71DC-4C21-9FA3-7E6F3DDB84E5}" presName="node" presStyleLbl="node1" presStyleIdx="1" presStyleCnt="6">
        <dgm:presLayoutVars>
          <dgm:bulletEnabled val="1"/>
        </dgm:presLayoutVars>
      </dgm:prSet>
      <dgm:spPr/>
    </dgm:pt>
    <dgm:pt modelId="{597B1009-3B26-421C-AA23-743C85D77653}" type="pres">
      <dgm:prSet presAssocID="{C289D346-3414-4601-93DE-DED89C523270}" presName="sibTrans" presStyleLbl="sibTrans1D1" presStyleIdx="1" presStyleCnt="5"/>
      <dgm:spPr/>
    </dgm:pt>
    <dgm:pt modelId="{304C0316-3091-4B3C-9AB0-31CBFD34A28D}" type="pres">
      <dgm:prSet presAssocID="{C289D346-3414-4601-93DE-DED89C523270}" presName="connectorText" presStyleLbl="sibTrans1D1" presStyleIdx="1" presStyleCnt="5"/>
      <dgm:spPr/>
    </dgm:pt>
    <dgm:pt modelId="{92273379-4B0D-4797-A9DD-63752A2BDCE9}" type="pres">
      <dgm:prSet presAssocID="{3B0A4504-597E-4805-B6D8-A4400A5C0C80}" presName="node" presStyleLbl="node1" presStyleIdx="2" presStyleCnt="6">
        <dgm:presLayoutVars>
          <dgm:bulletEnabled val="1"/>
        </dgm:presLayoutVars>
      </dgm:prSet>
      <dgm:spPr/>
    </dgm:pt>
    <dgm:pt modelId="{433E6888-F865-4CB5-AF30-CE2772C5BC0D}" type="pres">
      <dgm:prSet presAssocID="{F5406D73-AECE-4191-8B96-069966970708}" presName="sibTrans" presStyleLbl="sibTrans1D1" presStyleIdx="2" presStyleCnt="5"/>
      <dgm:spPr/>
    </dgm:pt>
    <dgm:pt modelId="{B37C85C7-3BD7-4D0F-9414-FB35E38D1E0E}" type="pres">
      <dgm:prSet presAssocID="{F5406D73-AECE-4191-8B96-069966970708}" presName="connectorText" presStyleLbl="sibTrans1D1" presStyleIdx="2" presStyleCnt="5"/>
      <dgm:spPr/>
    </dgm:pt>
    <dgm:pt modelId="{AB8B1776-FE06-44C8-9525-EF8F9C211A97}" type="pres">
      <dgm:prSet presAssocID="{11962C73-9D71-409E-A367-ABCD22D52D40}" presName="node" presStyleLbl="node1" presStyleIdx="3" presStyleCnt="6">
        <dgm:presLayoutVars>
          <dgm:bulletEnabled val="1"/>
        </dgm:presLayoutVars>
      </dgm:prSet>
      <dgm:spPr/>
    </dgm:pt>
    <dgm:pt modelId="{82E14BF9-0154-405E-9115-02A9AD3E35F0}" type="pres">
      <dgm:prSet presAssocID="{1AE5670D-85A5-4978-AB16-9F6F18C628FC}" presName="sibTrans" presStyleLbl="sibTrans1D1" presStyleIdx="3" presStyleCnt="5"/>
      <dgm:spPr/>
    </dgm:pt>
    <dgm:pt modelId="{13D726CE-8D53-420A-9FCB-22EFCC9C96A2}" type="pres">
      <dgm:prSet presAssocID="{1AE5670D-85A5-4978-AB16-9F6F18C628FC}" presName="connectorText" presStyleLbl="sibTrans1D1" presStyleIdx="3" presStyleCnt="5"/>
      <dgm:spPr/>
    </dgm:pt>
    <dgm:pt modelId="{26AC24A5-CCA9-4132-9CF1-D3948C138140}" type="pres">
      <dgm:prSet presAssocID="{1B5E5636-9C20-4A1C-A8B7-FC81BE2D7BD1}" presName="node" presStyleLbl="node1" presStyleIdx="4" presStyleCnt="6">
        <dgm:presLayoutVars>
          <dgm:bulletEnabled val="1"/>
        </dgm:presLayoutVars>
      </dgm:prSet>
      <dgm:spPr/>
    </dgm:pt>
    <dgm:pt modelId="{77F0114B-979F-459B-87A4-5A3B41FDC3B0}" type="pres">
      <dgm:prSet presAssocID="{90EAF769-99E5-4824-861E-02188B29F946}" presName="sibTrans" presStyleLbl="sibTrans1D1" presStyleIdx="4" presStyleCnt="5"/>
      <dgm:spPr/>
    </dgm:pt>
    <dgm:pt modelId="{1CD000C1-F9DE-4D57-B6ED-64025FD21215}" type="pres">
      <dgm:prSet presAssocID="{90EAF769-99E5-4824-861E-02188B29F946}" presName="connectorText" presStyleLbl="sibTrans1D1" presStyleIdx="4" presStyleCnt="5"/>
      <dgm:spPr/>
    </dgm:pt>
    <dgm:pt modelId="{99E8CBD8-038E-48D6-B85A-6EC03B85EB1B}" type="pres">
      <dgm:prSet presAssocID="{F5D92475-6BB3-4212-B2A0-1D1884748E54}" presName="node" presStyleLbl="node1" presStyleIdx="5" presStyleCnt="6">
        <dgm:presLayoutVars>
          <dgm:bulletEnabled val="1"/>
        </dgm:presLayoutVars>
      </dgm:prSet>
      <dgm:spPr/>
    </dgm:pt>
  </dgm:ptLst>
  <dgm:cxnLst>
    <dgm:cxn modelId="{2C14D014-DD47-4B18-9CD8-DC6989C37780}" type="presOf" srcId="{1AE5670D-85A5-4978-AB16-9F6F18C628FC}" destId="{82E14BF9-0154-405E-9115-02A9AD3E35F0}" srcOrd="0" destOrd="0" presId="urn:microsoft.com/office/officeart/2016/7/layout/RepeatingBendingProcessNew"/>
    <dgm:cxn modelId="{5DA0B81B-3302-4430-B9D1-F337FF1A173B}" type="presOf" srcId="{F5406D73-AECE-4191-8B96-069966970708}" destId="{B37C85C7-3BD7-4D0F-9414-FB35E38D1E0E}" srcOrd="1" destOrd="0" presId="urn:microsoft.com/office/officeart/2016/7/layout/RepeatingBendingProcessNew"/>
    <dgm:cxn modelId="{AE4E8D1D-8D37-4923-8B32-25F16ADB926C}" type="presOf" srcId="{1AE5670D-85A5-4978-AB16-9F6F18C628FC}" destId="{13D726CE-8D53-420A-9FCB-22EFCC9C96A2}" srcOrd="1" destOrd="0" presId="urn:microsoft.com/office/officeart/2016/7/layout/RepeatingBendingProcessNew"/>
    <dgm:cxn modelId="{3E8DAE22-F930-47CF-B091-5AF3B2C9ACC9}" srcId="{6A7DE0AA-A033-457E-B225-B2DDCC2C2546}" destId="{95EEE719-71DC-4C21-9FA3-7E6F3DDB84E5}" srcOrd="1" destOrd="0" parTransId="{A4CFF1FF-81C3-46F3-9E52-C309BCC1FE6A}" sibTransId="{C289D346-3414-4601-93DE-DED89C523270}"/>
    <dgm:cxn modelId="{91D2C926-77CA-4F10-B407-D83FF97418DF}" type="presOf" srcId="{1B5E5636-9C20-4A1C-A8B7-FC81BE2D7BD1}" destId="{26AC24A5-CCA9-4132-9CF1-D3948C138140}" srcOrd="0" destOrd="0" presId="urn:microsoft.com/office/officeart/2016/7/layout/RepeatingBendingProcessNew"/>
    <dgm:cxn modelId="{DB56333E-5545-4878-8BD0-568C23169655}" type="presOf" srcId="{6102B6D3-0CDB-450B-8853-A722A2AE7116}" destId="{7498CC3A-6723-453B-8B0D-EB10FA2FDD4A}" srcOrd="1" destOrd="0" presId="urn:microsoft.com/office/officeart/2016/7/layout/RepeatingBendingProcessNew"/>
    <dgm:cxn modelId="{CD78BB3F-AECF-46A7-99C7-575BA6FDB7A6}" type="presOf" srcId="{F5406D73-AECE-4191-8B96-069966970708}" destId="{433E6888-F865-4CB5-AF30-CE2772C5BC0D}" srcOrd="0" destOrd="0" presId="urn:microsoft.com/office/officeart/2016/7/layout/RepeatingBendingProcessNew"/>
    <dgm:cxn modelId="{4C6F8B60-9BD0-4EDA-A8B3-61EB274704BE}" type="presOf" srcId="{90EAF769-99E5-4824-861E-02188B29F946}" destId="{1CD000C1-F9DE-4D57-B6ED-64025FD21215}" srcOrd="1" destOrd="0" presId="urn:microsoft.com/office/officeart/2016/7/layout/RepeatingBendingProcessNew"/>
    <dgm:cxn modelId="{34660047-9E6D-4D36-AB5D-4CABD1B682B9}" srcId="{6A7DE0AA-A033-457E-B225-B2DDCC2C2546}" destId="{1B5E5636-9C20-4A1C-A8B7-FC81BE2D7BD1}" srcOrd="4" destOrd="0" parTransId="{C7BA8E53-5720-4A2F-A9D8-C59FD3F80679}" sibTransId="{90EAF769-99E5-4824-861E-02188B29F946}"/>
    <dgm:cxn modelId="{D9D0AA69-9266-49F5-A6B6-E01463AF3341}" type="presOf" srcId="{95EEE719-71DC-4C21-9FA3-7E6F3DDB84E5}" destId="{7FEA430D-C05C-4E69-9442-628F02D5A419}" srcOrd="0" destOrd="0" presId="urn:microsoft.com/office/officeart/2016/7/layout/RepeatingBendingProcessNew"/>
    <dgm:cxn modelId="{8DE9374C-05C2-43D7-B560-41EFAAFC0BDA}" srcId="{6A7DE0AA-A033-457E-B225-B2DDCC2C2546}" destId="{3B0A4504-597E-4805-B6D8-A4400A5C0C80}" srcOrd="2" destOrd="0" parTransId="{55F0EEDE-BCC1-4822-8FD5-09A7C439CDB2}" sibTransId="{F5406D73-AECE-4191-8B96-069966970708}"/>
    <dgm:cxn modelId="{9625D975-476B-43B0-A1BB-DCB1E7B86B85}" srcId="{6A7DE0AA-A033-457E-B225-B2DDCC2C2546}" destId="{873DF8DC-7D76-4FFB-97E7-84C4184CFDEC}" srcOrd="0" destOrd="0" parTransId="{2FC8488B-3F77-423B-97C5-8D5D0CF13EA2}" sibTransId="{6102B6D3-0CDB-450B-8853-A722A2AE7116}"/>
    <dgm:cxn modelId="{4A210480-08C9-4D1B-935D-597CA4E718E1}" type="presOf" srcId="{873DF8DC-7D76-4FFB-97E7-84C4184CFDEC}" destId="{570BFA89-6599-4954-BA73-97D2C1C6A392}" srcOrd="0" destOrd="0" presId="urn:microsoft.com/office/officeart/2016/7/layout/RepeatingBendingProcessNew"/>
    <dgm:cxn modelId="{6CE43583-FE31-47BA-BFD8-9900CBE4D907}" type="presOf" srcId="{11962C73-9D71-409E-A367-ABCD22D52D40}" destId="{AB8B1776-FE06-44C8-9525-EF8F9C211A97}" srcOrd="0" destOrd="0" presId="urn:microsoft.com/office/officeart/2016/7/layout/RepeatingBendingProcessNew"/>
    <dgm:cxn modelId="{5519CC89-0F82-4A30-B9D4-494B448F7062}" srcId="{6A7DE0AA-A033-457E-B225-B2DDCC2C2546}" destId="{11962C73-9D71-409E-A367-ABCD22D52D40}" srcOrd="3" destOrd="0" parTransId="{51B4FAF5-A964-491C-9DC3-4CE9661B8501}" sibTransId="{1AE5670D-85A5-4978-AB16-9F6F18C628FC}"/>
    <dgm:cxn modelId="{DF151C9F-D83E-4124-BFAE-BAC70C85749A}" type="presOf" srcId="{90EAF769-99E5-4824-861E-02188B29F946}" destId="{77F0114B-979F-459B-87A4-5A3B41FDC3B0}" srcOrd="0" destOrd="0" presId="urn:microsoft.com/office/officeart/2016/7/layout/RepeatingBendingProcessNew"/>
    <dgm:cxn modelId="{E5B03EA7-84CB-4D2F-8209-EE88B0F5C3A5}" type="presOf" srcId="{C289D346-3414-4601-93DE-DED89C523270}" destId="{597B1009-3B26-421C-AA23-743C85D77653}" srcOrd="0" destOrd="0" presId="urn:microsoft.com/office/officeart/2016/7/layout/RepeatingBendingProcessNew"/>
    <dgm:cxn modelId="{F93860AB-1256-4983-96C6-00B9F4CD38FB}" type="presOf" srcId="{6102B6D3-0CDB-450B-8853-A722A2AE7116}" destId="{995CF0CE-62B7-40CA-9D80-855D03E01AE4}" srcOrd="0" destOrd="0" presId="urn:microsoft.com/office/officeart/2016/7/layout/RepeatingBendingProcessNew"/>
    <dgm:cxn modelId="{999B74B0-C236-4E54-8B9A-823CD0B27E6A}" type="presOf" srcId="{3B0A4504-597E-4805-B6D8-A4400A5C0C80}" destId="{92273379-4B0D-4797-A9DD-63752A2BDCE9}" srcOrd="0" destOrd="0" presId="urn:microsoft.com/office/officeart/2016/7/layout/RepeatingBendingProcessNew"/>
    <dgm:cxn modelId="{F13A21BA-86C6-4326-A6ED-D632C9A7B9E5}" type="presOf" srcId="{F5D92475-6BB3-4212-B2A0-1D1884748E54}" destId="{99E8CBD8-038E-48D6-B85A-6EC03B85EB1B}" srcOrd="0" destOrd="0" presId="urn:microsoft.com/office/officeart/2016/7/layout/RepeatingBendingProcessNew"/>
    <dgm:cxn modelId="{40D9BED5-FD3B-4A56-A54B-A15FD4169F55}" type="presOf" srcId="{6A7DE0AA-A033-457E-B225-B2DDCC2C2546}" destId="{A2BC81B4-80AF-40BA-8C2D-7581CB731345}" srcOrd="0" destOrd="0" presId="urn:microsoft.com/office/officeart/2016/7/layout/RepeatingBendingProcessNew"/>
    <dgm:cxn modelId="{47DEB9E4-2840-450C-B84C-539B2B013E16}" type="presOf" srcId="{C289D346-3414-4601-93DE-DED89C523270}" destId="{304C0316-3091-4B3C-9AB0-31CBFD34A28D}" srcOrd="1" destOrd="0" presId="urn:microsoft.com/office/officeart/2016/7/layout/RepeatingBendingProcessNew"/>
    <dgm:cxn modelId="{8730FBE9-3187-41D4-98BB-1BBCA3E6C93B}" srcId="{6A7DE0AA-A033-457E-B225-B2DDCC2C2546}" destId="{F5D92475-6BB3-4212-B2A0-1D1884748E54}" srcOrd="5" destOrd="0" parTransId="{2AC7104E-3234-460A-AD9F-ACDE71FD5590}" sibTransId="{207189D3-132B-4EA2-991D-630A0B110B1F}"/>
    <dgm:cxn modelId="{8CAEC131-7FCD-4911-A1CB-77646034E332}" type="presParOf" srcId="{A2BC81B4-80AF-40BA-8C2D-7581CB731345}" destId="{570BFA89-6599-4954-BA73-97D2C1C6A392}" srcOrd="0" destOrd="0" presId="urn:microsoft.com/office/officeart/2016/7/layout/RepeatingBendingProcessNew"/>
    <dgm:cxn modelId="{0425250D-DFF6-4DB3-8437-FB4AF01A58A9}" type="presParOf" srcId="{A2BC81B4-80AF-40BA-8C2D-7581CB731345}" destId="{995CF0CE-62B7-40CA-9D80-855D03E01AE4}" srcOrd="1" destOrd="0" presId="urn:microsoft.com/office/officeart/2016/7/layout/RepeatingBendingProcessNew"/>
    <dgm:cxn modelId="{DCF138FB-2FD6-44B1-A819-4FBE609AAED2}" type="presParOf" srcId="{995CF0CE-62B7-40CA-9D80-855D03E01AE4}" destId="{7498CC3A-6723-453B-8B0D-EB10FA2FDD4A}" srcOrd="0" destOrd="0" presId="urn:microsoft.com/office/officeart/2016/7/layout/RepeatingBendingProcessNew"/>
    <dgm:cxn modelId="{4ED050C4-2A49-415A-ADB0-34E8FE1C5493}" type="presParOf" srcId="{A2BC81B4-80AF-40BA-8C2D-7581CB731345}" destId="{7FEA430D-C05C-4E69-9442-628F02D5A419}" srcOrd="2" destOrd="0" presId="urn:microsoft.com/office/officeart/2016/7/layout/RepeatingBendingProcessNew"/>
    <dgm:cxn modelId="{727EAB7B-89E3-427F-83D1-F6D26B14C173}" type="presParOf" srcId="{A2BC81B4-80AF-40BA-8C2D-7581CB731345}" destId="{597B1009-3B26-421C-AA23-743C85D77653}" srcOrd="3" destOrd="0" presId="urn:microsoft.com/office/officeart/2016/7/layout/RepeatingBendingProcessNew"/>
    <dgm:cxn modelId="{9EBC3CA6-F47A-4AB3-BE67-7C2BD9E4DBD3}" type="presParOf" srcId="{597B1009-3B26-421C-AA23-743C85D77653}" destId="{304C0316-3091-4B3C-9AB0-31CBFD34A28D}" srcOrd="0" destOrd="0" presId="urn:microsoft.com/office/officeart/2016/7/layout/RepeatingBendingProcessNew"/>
    <dgm:cxn modelId="{0848B360-A265-45CA-8052-C89834353A70}" type="presParOf" srcId="{A2BC81B4-80AF-40BA-8C2D-7581CB731345}" destId="{92273379-4B0D-4797-A9DD-63752A2BDCE9}" srcOrd="4" destOrd="0" presId="urn:microsoft.com/office/officeart/2016/7/layout/RepeatingBendingProcessNew"/>
    <dgm:cxn modelId="{DB0BF989-DD06-4761-8A91-D116950B16B3}" type="presParOf" srcId="{A2BC81B4-80AF-40BA-8C2D-7581CB731345}" destId="{433E6888-F865-4CB5-AF30-CE2772C5BC0D}" srcOrd="5" destOrd="0" presId="urn:microsoft.com/office/officeart/2016/7/layout/RepeatingBendingProcessNew"/>
    <dgm:cxn modelId="{B10A4225-EE75-44BA-BEC0-32CF510C786F}" type="presParOf" srcId="{433E6888-F865-4CB5-AF30-CE2772C5BC0D}" destId="{B37C85C7-3BD7-4D0F-9414-FB35E38D1E0E}" srcOrd="0" destOrd="0" presId="urn:microsoft.com/office/officeart/2016/7/layout/RepeatingBendingProcessNew"/>
    <dgm:cxn modelId="{62CA0817-6B0D-474D-9D0D-9B5F58FBB77A}" type="presParOf" srcId="{A2BC81B4-80AF-40BA-8C2D-7581CB731345}" destId="{AB8B1776-FE06-44C8-9525-EF8F9C211A97}" srcOrd="6" destOrd="0" presId="urn:microsoft.com/office/officeart/2016/7/layout/RepeatingBendingProcessNew"/>
    <dgm:cxn modelId="{60AEFF3A-0C49-44F3-A178-6E95760E918C}" type="presParOf" srcId="{A2BC81B4-80AF-40BA-8C2D-7581CB731345}" destId="{82E14BF9-0154-405E-9115-02A9AD3E35F0}" srcOrd="7" destOrd="0" presId="urn:microsoft.com/office/officeart/2016/7/layout/RepeatingBendingProcessNew"/>
    <dgm:cxn modelId="{1A7364F2-0CA3-4164-98A8-9AF8CA972F07}" type="presParOf" srcId="{82E14BF9-0154-405E-9115-02A9AD3E35F0}" destId="{13D726CE-8D53-420A-9FCB-22EFCC9C96A2}" srcOrd="0" destOrd="0" presId="urn:microsoft.com/office/officeart/2016/7/layout/RepeatingBendingProcessNew"/>
    <dgm:cxn modelId="{57587B44-F9DB-43B1-AF81-2FD21EE2E7C3}" type="presParOf" srcId="{A2BC81B4-80AF-40BA-8C2D-7581CB731345}" destId="{26AC24A5-CCA9-4132-9CF1-D3948C138140}" srcOrd="8" destOrd="0" presId="urn:microsoft.com/office/officeart/2016/7/layout/RepeatingBendingProcessNew"/>
    <dgm:cxn modelId="{0E39CD44-77AB-44CD-9343-5F1837309FC7}" type="presParOf" srcId="{A2BC81B4-80AF-40BA-8C2D-7581CB731345}" destId="{77F0114B-979F-459B-87A4-5A3B41FDC3B0}" srcOrd="9" destOrd="0" presId="urn:microsoft.com/office/officeart/2016/7/layout/RepeatingBendingProcessNew"/>
    <dgm:cxn modelId="{7B55FCC2-FA7F-431F-A3CB-CC3EFC517052}" type="presParOf" srcId="{77F0114B-979F-459B-87A4-5A3B41FDC3B0}" destId="{1CD000C1-F9DE-4D57-B6ED-64025FD21215}" srcOrd="0" destOrd="0" presId="urn:microsoft.com/office/officeart/2016/7/layout/RepeatingBendingProcessNew"/>
    <dgm:cxn modelId="{38A77CA3-8F2B-4319-A1A5-DF1158CADA39}" type="presParOf" srcId="{A2BC81B4-80AF-40BA-8C2D-7581CB731345}" destId="{99E8CBD8-038E-48D6-B85A-6EC03B85EB1B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EA13C0-E50A-4B01-96D0-E8F33BD3E2D6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2858CA7-07FF-415E-9238-D768AC796A68}">
      <dgm:prSet/>
      <dgm:spPr/>
      <dgm:t>
        <a:bodyPr/>
        <a:lstStyle/>
        <a:p>
          <a:r>
            <a:rPr lang="en-US" dirty="0" err="1"/>
            <a:t>Vertrouw</a:t>
          </a:r>
          <a:r>
            <a:rPr lang="en-US" dirty="0"/>
            <a:t> </a:t>
          </a:r>
          <a:r>
            <a:rPr lang="en-US" dirty="0" err="1"/>
            <a:t>samenleving</a:t>
          </a:r>
          <a:r>
            <a:rPr lang="en-US" dirty="0"/>
            <a:t> </a:t>
          </a:r>
        </a:p>
      </dgm:t>
    </dgm:pt>
    <dgm:pt modelId="{15FEC138-FD7A-41D8-816E-234876FC2EEA}" type="parTrans" cxnId="{3AE3DB53-69E8-4C70-9EF8-2C624A35CB8A}">
      <dgm:prSet/>
      <dgm:spPr/>
      <dgm:t>
        <a:bodyPr/>
        <a:lstStyle/>
        <a:p>
          <a:endParaRPr lang="en-US"/>
        </a:p>
      </dgm:t>
    </dgm:pt>
    <dgm:pt modelId="{6DE1B736-EB48-4EDF-86AB-A29617BC5544}" type="sibTrans" cxnId="{3AE3DB53-69E8-4C70-9EF8-2C624A35CB8A}">
      <dgm:prSet/>
      <dgm:spPr/>
      <dgm:t>
        <a:bodyPr/>
        <a:lstStyle/>
        <a:p>
          <a:endParaRPr lang="en-US"/>
        </a:p>
      </dgm:t>
    </dgm:pt>
    <dgm:pt modelId="{591567C7-B703-4AB1-B446-BDA3DB3CA104}">
      <dgm:prSet/>
      <dgm:spPr/>
      <dgm:t>
        <a:bodyPr/>
        <a:lstStyle/>
        <a:p>
          <a:r>
            <a:rPr lang="en-US" dirty="0" err="1"/>
            <a:t>Zorg</a:t>
          </a:r>
          <a:r>
            <a:rPr lang="en-US" dirty="0"/>
            <a:t> </a:t>
          </a:r>
          <a:r>
            <a:rPr lang="en-US" dirty="0" err="1"/>
            <a:t>voor</a:t>
          </a:r>
          <a:r>
            <a:rPr lang="en-US" dirty="0"/>
            <a:t> </a:t>
          </a:r>
          <a:r>
            <a:rPr lang="en-US" dirty="0" err="1"/>
            <a:t>gedeeld</a:t>
          </a:r>
          <a:r>
            <a:rPr lang="en-US" dirty="0"/>
            <a:t> </a:t>
          </a:r>
          <a:r>
            <a:rPr lang="en-US" dirty="0" err="1"/>
            <a:t>eigenaarschap</a:t>
          </a:r>
          <a:endParaRPr lang="en-US" dirty="0"/>
        </a:p>
      </dgm:t>
    </dgm:pt>
    <dgm:pt modelId="{FB829867-CA09-4550-AA15-9D568A7AA81F}" type="parTrans" cxnId="{75309ED2-ACA8-465B-9686-5B3EE4D5810A}">
      <dgm:prSet/>
      <dgm:spPr/>
      <dgm:t>
        <a:bodyPr/>
        <a:lstStyle/>
        <a:p>
          <a:endParaRPr lang="en-US"/>
        </a:p>
      </dgm:t>
    </dgm:pt>
    <dgm:pt modelId="{CB5C25A2-9187-41F0-9BF4-32F4B5E2AFAC}" type="sibTrans" cxnId="{75309ED2-ACA8-465B-9686-5B3EE4D5810A}">
      <dgm:prSet/>
      <dgm:spPr/>
      <dgm:t>
        <a:bodyPr/>
        <a:lstStyle/>
        <a:p>
          <a:endParaRPr lang="en-US"/>
        </a:p>
      </dgm:t>
    </dgm:pt>
    <dgm:pt modelId="{2DCB451D-D56B-4555-A786-072B4CD87E33}">
      <dgm:prSet/>
      <dgm:spPr/>
      <dgm:t>
        <a:bodyPr/>
        <a:lstStyle/>
        <a:p>
          <a:r>
            <a:rPr lang="en-US" dirty="0" err="1"/>
            <a:t>Investeer</a:t>
          </a:r>
          <a:r>
            <a:rPr lang="en-US" dirty="0"/>
            <a:t> in </a:t>
          </a:r>
          <a:r>
            <a:rPr lang="en-US" dirty="0" err="1"/>
            <a:t>maatschappelijke</a:t>
          </a:r>
          <a:r>
            <a:rPr lang="en-US" dirty="0"/>
            <a:t> </a:t>
          </a:r>
          <a:r>
            <a:rPr lang="en-US" dirty="0" err="1"/>
            <a:t>veerkracht</a:t>
          </a:r>
          <a:endParaRPr lang="en-US" dirty="0"/>
        </a:p>
      </dgm:t>
    </dgm:pt>
    <dgm:pt modelId="{01FD7A1A-5437-4CCB-B814-1FD64DBF3CC2}" type="parTrans" cxnId="{0EA70817-D3AA-48C6-9D9C-2255D760908D}">
      <dgm:prSet/>
      <dgm:spPr/>
      <dgm:t>
        <a:bodyPr/>
        <a:lstStyle/>
        <a:p>
          <a:endParaRPr lang="en-US"/>
        </a:p>
      </dgm:t>
    </dgm:pt>
    <dgm:pt modelId="{A50CC825-DBB1-4EA4-A276-3ECC3610DFE9}" type="sibTrans" cxnId="{0EA70817-D3AA-48C6-9D9C-2255D760908D}">
      <dgm:prSet/>
      <dgm:spPr/>
      <dgm:t>
        <a:bodyPr/>
        <a:lstStyle/>
        <a:p>
          <a:endParaRPr lang="en-US"/>
        </a:p>
      </dgm:t>
    </dgm:pt>
    <dgm:pt modelId="{1E4781BF-16F9-49AF-A707-D41381050CE2}">
      <dgm:prSet/>
      <dgm:spPr/>
      <dgm:t>
        <a:bodyPr/>
        <a:lstStyle/>
        <a:p>
          <a:r>
            <a:rPr lang="en-US" dirty="0" err="1"/>
            <a:t>Zorg</a:t>
          </a:r>
          <a:r>
            <a:rPr lang="en-US" dirty="0"/>
            <a:t> </a:t>
          </a:r>
          <a:r>
            <a:rPr lang="en-US" dirty="0" err="1"/>
            <a:t>voor</a:t>
          </a:r>
          <a:r>
            <a:rPr lang="en-US" dirty="0"/>
            <a:t> (</a:t>
          </a:r>
          <a:r>
            <a:rPr lang="en-US" dirty="0" err="1"/>
            <a:t>maatschappelijke</a:t>
          </a:r>
          <a:r>
            <a:rPr lang="en-US" dirty="0"/>
            <a:t>) buffers  </a:t>
          </a:r>
        </a:p>
      </dgm:t>
    </dgm:pt>
    <dgm:pt modelId="{0D4E6D93-21C0-4116-AF55-E14B6EEAE1A8}" type="parTrans" cxnId="{8E6AA705-2F36-45B3-BC5B-50E7AE54FDAB}">
      <dgm:prSet/>
      <dgm:spPr/>
      <dgm:t>
        <a:bodyPr/>
        <a:lstStyle/>
        <a:p>
          <a:endParaRPr lang="en-US"/>
        </a:p>
      </dgm:t>
    </dgm:pt>
    <dgm:pt modelId="{8918F1BF-A45C-4C78-A3D8-85AD4DF6F820}" type="sibTrans" cxnId="{8E6AA705-2F36-45B3-BC5B-50E7AE54FDAB}">
      <dgm:prSet/>
      <dgm:spPr/>
      <dgm:t>
        <a:bodyPr/>
        <a:lstStyle/>
        <a:p>
          <a:endParaRPr lang="en-US"/>
        </a:p>
      </dgm:t>
    </dgm:pt>
    <dgm:pt modelId="{6C7FDE54-2292-4040-B425-D22DA0F0EA13}" type="pres">
      <dgm:prSet presAssocID="{21EA13C0-E50A-4B01-96D0-E8F33BD3E2D6}" presName="matrix" presStyleCnt="0">
        <dgm:presLayoutVars>
          <dgm:chMax val="1"/>
          <dgm:dir/>
          <dgm:resizeHandles val="exact"/>
        </dgm:presLayoutVars>
      </dgm:prSet>
      <dgm:spPr/>
    </dgm:pt>
    <dgm:pt modelId="{09ED9DFF-B2C5-490C-B92C-8D72E43FD6F9}" type="pres">
      <dgm:prSet presAssocID="{21EA13C0-E50A-4B01-96D0-E8F33BD3E2D6}" presName="diamond" presStyleLbl="bgShp" presStyleIdx="0" presStyleCnt="1"/>
      <dgm:spPr/>
    </dgm:pt>
    <dgm:pt modelId="{5AF5D9C7-1F80-4BD4-9E7A-8B334BF48AB6}" type="pres">
      <dgm:prSet presAssocID="{21EA13C0-E50A-4B01-96D0-E8F33BD3E2D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0FC1CC0-2483-4FF3-B52A-D0EE76EB40D1}" type="pres">
      <dgm:prSet presAssocID="{21EA13C0-E50A-4B01-96D0-E8F33BD3E2D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ACCC0F0-7CA9-444E-B0DC-3F949E36AC61}" type="pres">
      <dgm:prSet presAssocID="{21EA13C0-E50A-4B01-96D0-E8F33BD3E2D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6A39547-CC7D-4C30-9805-192A50EADAD6}" type="pres">
      <dgm:prSet presAssocID="{21EA13C0-E50A-4B01-96D0-E8F33BD3E2D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E6AA705-2F36-45B3-BC5B-50E7AE54FDAB}" srcId="{21EA13C0-E50A-4B01-96D0-E8F33BD3E2D6}" destId="{1E4781BF-16F9-49AF-A707-D41381050CE2}" srcOrd="3" destOrd="0" parTransId="{0D4E6D93-21C0-4116-AF55-E14B6EEAE1A8}" sibTransId="{8918F1BF-A45C-4C78-A3D8-85AD4DF6F820}"/>
    <dgm:cxn modelId="{0EA70817-D3AA-48C6-9D9C-2255D760908D}" srcId="{21EA13C0-E50A-4B01-96D0-E8F33BD3E2D6}" destId="{2DCB451D-D56B-4555-A786-072B4CD87E33}" srcOrd="2" destOrd="0" parTransId="{01FD7A1A-5437-4CCB-B814-1FD64DBF3CC2}" sibTransId="{A50CC825-DBB1-4EA4-A276-3ECC3610DFE9}"/>
    <dgm:cxn modelId="{4CD9702D-17FA-4F04-9BBE-7A066269C291}" type="presOf" srcId="{2DCB451D-D56B-4555-A786-072B4CD87E33}" destId="{AACCC0F0-7CA9-444E-B0DC-3F949E36AC61}" srcOrd="0" destOrd="0" presId="urn:microsoft.com/office/officeart/2005/8/layout/matrix3"/>
    <dgm:cxn modelId="{B698D150-D7A1-4B97-B4FB-CD8D102B94DE}" type="presOf" srcId="{1E4781BF-16F9-49AF-A707-D41381050CE2}" destId="{96A39547-CC7D-4C30-9805-192A50EADAD6}" srcOrd="0" destOrd="0" presId="urn:microsoft.com/office/officeart/2005/8/layout/matrix3"/>
    <dgm:cxn modelId="{3AE3DB53-69E8-4C70-9EF8-2C624A35CB8A}" srcId="{21EA13C0-E50A-4B01-96D0-E8F33BD3E2D6}" destId="{02858CA7-07FF-415E-9238-D768AC796A68}" srcOrd="0" destOrd="0" parTransId="{15FEC138-FD7A-41D8-816E-234876FC2EEA}" sibTransId="{6DE1B736-EB48-4EDF-86AB-A29617BC5544}"/>
    <dgm:cxn modelId="{3FBA92A1-AE5D-47DF-BA92-5D342818CC5F}" type="presOf" srcId="{591567C7-B703-4AB1-B446-BDA3DB3CA104}" destId="{40FC1CC0-2483-4FF3-B52A-D0EE76EB40D1}" srcOrd="0" destOrd="0" presId="urn:microsoft.com/office/officeart/2005/8/layout/matrix3"/>
    <dgm:cxn modelId="{75309ED2-ACA8-465B-9686-5B3EE4D5810A}" srcId="{21EA13C0-E50A-4B01-96D0-E8F33BD3E2D6}" destId="{591567C7-B703-4AB1-B446-BDA3DB3CA104}" srcOrd="1" destOrd="0" parTransId="{FB829867-CA09-4550-AA15-9D568A7AA81F}" sibTransId="{CB5C25A2-9187-41F0-9BF4-32F4B5E2AFAC}"/>
    <dgm:cxn modelId="{188B6BD7-082D-4764-9230-259F43AA3312}" type="presOf" srcId="{02858CA7-07FF-415E-9238-D768AC796A68}" destId="{5AF5D9C7-1F80-4BD4-9E7A-8B334BF48AB6}" srcOrd="0" destOrd="0" presId="urn:microsoft.com/office/officeart/2005/8/layout/matrix3"/>
    <dgm:cxn modelId="{D6CC18DC-3DA2-4EC2-BB3D-595ECDDE4420}" type="presOf" srcId="{21EA13C0-E50A-4B01-96D0-E8F33BD3E2D6}" destId="{6C7FDE54-2292-4040-B425-D22DA0F0EA13}" srcOrd="0" destOrd="0" presId="urn:microsoft.com/office/officeart/2005/8/layout/matrix3"/>
    <dgm:cxn modelId="{6A5BF872-19CC-498B-BC19-D7A9DBDCC245}" type="presParOf" srcId="{6C7FDE54-2292-4040-B425-D22DA0F0EA13}" destId="{09ED9DFF-B2C5-490C-B92C-8D72E43FD6F9}" srcOrd="0" destOrd="0" presId="urn:microsoft.com/office/officeart/2005/8/layout/matrix3"/>
    <dgm:cxn modelId="{9A547057-FE15-420E-B0ED-0905F8E6E5F0}" type="presParOf" srcId="{6C7FDE54-2292-4040-B425-D22DA0F0EA13}" destId="{5AF5D9C7-1F80-4BD4-9E7A-8B334BF48AB6}" srcOrd="1" destOrd="0" presId="urn:microsoft.com/office/officeart/2005/8/layout/matrix3"/>
    <dgm:cxn modelId="{292371DA-A52C-4C1A-BE0E-E8E2B74C55E5}" type="presParOf" srcId="{6C7FDE54-2292-4040-B425-D22DA0F0EA13}" destId="{40FC1CC0-2483-4FF3-B52A-D0EE76EB40D1}" srcOrd="2" destOrd="0" presId="urn:microsoft.com/office/officeart/2005/8/layout/matrix3"/>
    <dgm:cxn modelId="{2E16E2BA-29C3-4FFC-AE42-127BDF6BD472}" type="presParOf" srcId="{6C7FDE54-2292-4040-B425-D22DA0F0EA13}" destId="{AACCC0F0-7CA9-444E-B0DC-3F949E36AC61}" srcOrd="3" destOrd="0" presId="urn:microsoft.com/office/officeart/2005/8/layout/matrix3"/>
    <dgm:cxn modelId="{DF1DFEB7-B3A1-44FE-AD0D-22FC929356A1}" type="presParOf" srcId="{6C7FDE54-2292-4040-B425-D22DA0F0EA13}" destId="{96A39547-CC7D-4C30-9805-192A50EADAD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BFD132B-C94B-45E8-A28E-88DEB8F66E7A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79856B-E9BF-409B-A716-0F87299E323F}">
      <dgm:prSet/>
      <dgm:spPr/>
      <dgm:t>
        <a:bodyPr/>
        <a:lstStyle/>
        <a:p>
          <a:r>
            <a:rPr lang="en-US" dirty="0" err="1"/>
            <a:t>Niet</a:t>
          </a:r>
          <a:r>
            <a:rPr lang="en-US" dirty="0"/>
            <a:t> </a:t>
          </a:r>
          <a:r>
            <a:rPr lang="en-US" dirty="0" err="1"/>
            <a:t>iedere</a:t>
          </a:r>
          <a:r>
            <a:rPr lang="en-US" dirty="0"/>
            <a:t> crisis is </a:t>
          </a:r>
          <a:r>
            <a:rPr lang="en-US" dirty="0" err="1"/>
            <a:t>veiligheidscrisis</a:t>
          </a:r>
          <a:endParaRPr lang="en-US" dirty="0"/>
        </a:p>
      </dgm:t>
    </dgm:pt>
    <dgm:pt modelId="{7E6EE34E-ACC2-4A05-87AE-280B49348DBC}" type="parTrans" cxnId="{66A8E316-B0AC-44F1-AD54-650E55C863C8}">
      <dgm:prSet/>
      <dgm:spPr/>
      <dgm:t>
        <a:bodyPr/>
        <a:lstStyle/>
        <a:p>
          <a:endParaRPr lang="en-US"/>
        </a:p>
      </dgm:t>
    </dgm:pt>
    <dgm:pt modelId="{9CA9C55A-00F1-454C-8646-F17A07544FD3}" type="sibTrans" cxnId="{66A8E316-B0AC-44F1-AD54-650E55C863C8}">
      <dgm:prSet/>
      <dgm:spPr/>
      <dgm:t>
        <a:bodyPr/>
        <a:lstStyle/>
        <a:p>
          <a:endParaRPr lang="en-US"/>
        </a:p>
      </dgm:t>
    </dgm:pt>
    <dgm:pt modelId="{18F6C2FB-4D7A-4464-9E4E-F67CEFBC08E4}">
      <dgm:prSet/>
      <dgm:spPr/>
      <dgm:t>
        <a:bodyPr/>
        <a:lstStyle/>
        <a:p>
          <a:r>
            <a:rPr lang="en-US" dirty="0"/>
            <a:t>Ben </a:t>
          </a:r>
          <a:r>
            <a:rPr lang="en-US" dirty="0" err="1"/>
            <a:t>oliespuitje</a:t>
          </a:r>
          <a:r>
            <a:rPr lang="en-US" dirty="0"/>
            <a:t> </a:t>
          </a:r>
          <a:r>
            <a:rPr lang="en-US" dirty="0" err="1"/>
            <a:t>voor</a:t>
          </a:r>
          <a:r>
            <a:rPr lang="en-US" dirty="0"/>
            <a:t> </a:t>
          </a:r>
          <a:r>
            <a:rPr lang="en-US" dirty="0" err="1"/>
            <a:t>lokale</a:t>
          </a:r>
          <a:r>
            <a:rPr lang="en-US" dirty="0"/>
            <a:t> </a:t>
          </a:r>
          <a:r>
            <a:rPr lang="en-US" dirty="0" err="1"/>
            <a:t>samenleving</a:t>
          </a:r>
          <a:endParaRPr lang="en-US" dirty="0"/>
        </a:p>
      </dgm:t>
    </dgm:pt>
    <dgm:pt modelId="{B932D2AB-2F27-489F-9F33-01ADDE08CB45}" type="parTrans" cxnId="{7E1A8767-4BEA-4A3D-9097-E2599D2BAEF1}">
      <dgm:prSet/>
      <dgm:spPr/>
      <dgm:t>
        <a:bodyPr/>
        <a:lstStyle/>
        <a:p>
          <a:endParaRPr lang="en-US"/>
        </a:p>
      </dgm:t>
    </dgm:pt>
    <dgm:pt modelId="{765B07FD-2241-448E-96B8-CC1BAC69FF7C}" type="sibTrans" cxnId="{7E1A8767-4BEA-4A3D-9097-E2599D2BAEF1}">
      <dgm:prSet/>
      <dgm:spPr/>
      <dgm:t>
        <a:bodyPr/>
        <a:lstStyle/>
        <a:p>
          <a:endParaRPr lang="en-US"/>
        </a:p>
      </dgm:t>
    </dgm:pt>
    <dgm:pt modelId="{F051D7FC-E654-4CDE-8C85-03E7F89A26A7}">
      <dgm:prSet/>
      <dgm:spPr/>
      <dgm:t>
        <a:bodyPr/>
        <a:lstStyle/>
        <a:p>
          <a:r>
            <a:rPr lang="en-US" dirty="0"/>
            <a:t>Sta </a:t>
          </a:r>
          <a:r>
            <a:rPr lang="en-US" dirty="0" err="1"/>
            <a:t>tussen</a:t>
          </a:r>
          <a:r>
            <a:rPr lang="en-US" dirty="0"/>
            <a:t> Den Haag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lokale</a:t>
          </a:r>
          <a:r>
            <a:rPr lang="en-US" dirty="0"/>
            <a:t> </a:t>
          </a:r>
          <a:r>
            <a:rPr lang="en-US" dirty="0" err="1"/>
            <a:t>samenleving</a:t>
          </a:r>
          <a:r>
            <a:rPr lang="en-US" dirty="0"/>
            <a:t> </a:t>
          </a:r>
        </a:p>
      </dgm:t>
    </dgm:pt>
    <dgm:pt modelId="{EC13FFC9-0FE7-45FA-8416-77A181D0AB88}" type="parTrans" cxnId="{B2B67071-3304-4B7D-8DCF-9BF579C034AD}">
      <dgm:prSet/>
      <dgm:spPr/>
      <dgm:t>
        <a:bodyPr/>
        <a:lstStyle/>
        <a:p>
          <a:endParaRPr lang="en-US"/>
        </a:p>
      </dgm:t>
    </dgm:pt>
    <dgm:pt modelId="{92B7DD23-1FFC-4C2A-B6C8-7854F3423961}" type="sibTrans" cxnId="{B2B67071-3304-4B7D-8DCF-9BF579C034AD}">
      <dgm:prSet/>
      <dgm:spPr/>
      <dgm:t>
        <a:bodyPr/>
        <a:lstStyle/>
        <a:p>
          <a:endParaRPr lang="en-US"/>
        </a:p>
      </dgm:t>
    </dgm:pt>
    <dgm:pt modelId="{C034D00C-8BA6-4A4D-B685-4DAB39D03375}">
      <dgm:prSet/>
      <dgm:spPr/>
      <dgm:t>
        <a:bodyPr/>
        <a:lstStyle/>
        <a:p>
          <a:r>
            <a:rPr lang="en-US" dirty="0" err="1"/>
            <a:t>Monopoliseer</a:t>
          </a:r>
          <a:r>
            <a:rPr lang="en-US" dirty="0"/>
            <a:t> crisis </a:t>
          </a:r>
          <a:r>
            <a:rPr lang="en-US" dirty="0" err="1"/>
            <a:t>niet</a:t>
          </a:r>
          <a:endParaRPr lang="en-US" dirty="0"/>
        </a:p>
      </dgm:t>
    </dgm:pt>
    <dgm:pt modelId="{13A2D6E0-D1BF-49C5-A259-B6CC642EF5A3}" type="parTrans" cxnId="{E68DDA12-0AAF-471B-B413-9498C44481AE}">
      <dgm:prSet/>
      <dgm:spPr/>
      <dgm:t>
        <a:bodyPr/>
        <a:lstStyle/>
        <a:p>
          <a:endParaRPr lang="en-US"/>
        </a:p>
      </dgm:t>
    </dgm:pt>
    <dgm:pt modelId="{2677CE31-A4A5-4BAF-BB32-85DCB058B8DF}" type="sibTrans" cxnId="{E68DDA12-0AAF-471B-B413-9498C44481AE}">
      <dgm:prSet/>
      <dgm:spPr/>
      <dgm:t>
        <a:bodyPr/>
        <a:lstStyle/>
        <a:p>
          <a:endParaRPr lang="en-US"/>
        </a:p>
      </dgm:t>
    </dgm:pt>
    <dgm:pt modelId="{1F98A076-9154-4E18-A170-2A5464913061}">
      <dgm:prSet/>
      <dgm:spPr/>
      <dgm:t>
        <a:bodyPr/>
        <a:lstStyle/>
        <a:p>
          <a:r>
            <a:rPr lang="en-US" dirty="0" err="1"/>
            <a:t>Maak</a:t>
          </a:r>
          <a:r>
            <a:rPr lang="en-US" dirty="0"/>
            <a:t> van </a:t>
          </a:r>
          <a:r>
            <a:rPr lang="en-US" dirty="0" err="1"/>
            <a:t>tegengeluid</a:t>
          </a:r>
          <a:r>
            <a:rPr lang="en-US" dirty="0"/>
            <a:t> </a:t>
          </a:r>
          <a:r>
            <a:rPr lang="en-US" dirty="0" err="1"/>
            <a:t>geen</a:t>
          </a:r>
          <a:r>
            <a:rPr lang="en-US" dirty="0"/>
            <a:t> </a:t>
          </a:r>
          <a:r>
            <a:rPr lang="en-US" dirty="0" err="1"/>
            <a:t>tegenstand</a:t>
          </a:r>
          <a:endParaRPr lang="en-US" dirty="0"/>
        </a:p>
      </dgm:t>
    </dgm:pt>
    <dgm:pt modelId="{984EC680-0B86-4891-A23F-4EF33C27B284}" type="parTrans" cxnId="{88F2EAD4-B52F-4E00-A85D-1F4CFE560E32}">
      <dgm:prSet/>
      <dgm:spPr/>
      <dgm:t>
        <a:bodyPr/>
        <a:lstStyle/>
        <a:p>
          <a:endParaRPr lang="en-US"/>
        </a:p>
      </dgm:t>
    </dgm:pt>
    <dgm:pt modelId="{08751176-C158-4ABC-A5EE-D02685E9FC19}" type="sibTrans" cxnId="{88F2EAD4-B52F-4E00-A85D-1F4CFE560E32}">
      <dgm:prSet/>
      <dgm:spPr/>
      <dgm:t>
        <a:bodyPr/>
        <a:lstStyle/>
        <a:p>
          <a:endParaRPr lang="en-US"/>
        </a:p>
      </dgm:t>
    </dgm:pt>
    <dgm:pt modelId="{2815D990-BCAB-4EA6-BCB0-6F153C49DCDC}">
      <dgm:prSet/>
      <dgm:spPr/>
      <dgm:t>
        <a:bodyPr/>
        <a:lstStyle/>
        <a:p>
          <a:r>
            <a:rPr lang="en-US" dirty="0" err="1"/>
            <a:t>Laat</a:t>
          </a:r>
          <a:r>
            <a:rPr lang="en-US" dirty="0"/>
            <a:t> regels </a:t>
          </a:r>
          <a:r>
            <a:rPr lang="en-US" dirty="0" err="1"/>
            <a:t>niet</a:t>
          </a:r>
          <a:r>
            <a:rPr lang="en-US" dirty="0"/>
            <a:t> het </a:t>
          </a:r>
          <a:r>
            <a:rPr lang="en-US" dirty="0" err="1"/>
            <a:t>denken</a:t>
          </a:r>
          <a:r>
            <a:rPr lang="en-US" dirty="0"/>
            <a:t> </a:t>
          </a:r>
          <a:r>
            <a:rPr lang="en-US" dirty="0" err="1"/>
            <a:t>stoppen</a:t>
          </a:r>
          <a:r>
            <a:rPr lang="en-US" dirty="0"/>
            <a:t>. Ze </a:t>
          </a:r>
          <a:r>
            <a:rPr lang="en-US" dirty="0" err="1"/>
            <a:t>dienen</a:t>
          </a:r>
          <a:r>
            <a:rPr lang="en-US" dirty="0"/>
            <a:t> </a:t>
          </a:r>
          <a:r>
            <a:rPr lang="en-US" dirty="0" err="1"/>
            <a:t>een</a:t>
          </a:r>
          <a:r>
            <a:rPr lang="en-US" dirty="0"/>
            <a:t> </a:t>
          </a:r>
          <a:r>
            <a:rPr lang="en-US" dirty="0" err="1"/>
            <a:t>doel</a:t>
          </a:r>
          <a:r>
            <a:rPr lang="en-US" dirty="0"/>
            <a:t>, </a:t>
          </a:r>
          <a:r>
            <a:rPr lang="en-US" dirty="0" err="1"/>
            <a:t>zijn</a:t>
          </a:r>
          <a:r>
            <a:rPr lang="en-US" dirty="0"/>
            <a:t> </a:t>
          </a:r>
          <a:r>
            <a:rPr lang="en-US" dirty="0" err="1"/>
            <a:t>geen</a:t>
          </a:r>
          <a:r>
            <a:rPr lang="en-US" dirty="0"/>
            <a:t> </a:t>
          </a:r>
          <a:r>
            <a:rPr lang="en-US" dirty="0" err="1"/>
            <a:t>doel</a:t>
          </a:r>
          <a:r>
            <a:rPr lang="en-US" dirty="0"/>
            <a:t>. </a:t>
          </a:r>
        </a:p>
      </dgm:t>
    </dgm:pt>
    <dgm:pt modelId="{1900A808-51B4-40A9-B8FF-E9EDF9D82A0D}" type="parTrans" cxnId="{EA2ED556-2246-4230-B0AF-C32468194C18}">
      <dgm:prSet/>
      <dgm:spPr/>
      <dgm:t>
        <a:bodyPr/>
        <a:lstStyle/>
        <a:p>
          <a:endParaRPr lang="nl-NL"/>
        </a:p>
      </dgm:t>
    </dgm:pt>
    <dgm:pt modelId="{75F85690-51AD-4A58-8E74-083EE825A7E7}" type="sibTrans" cxnId="{EA2ED556-2246-4230-B0AF-C32468194C18}">
      <dgm:prSet/>
      <dgm:spPr/>
      <dgm:t>
        <a:bodyPr/>
        <a:lstStyle/>
        <a:p>
          <a:endParaRPr lang="nl-NL"/>
        </a:p>
      </dgm:t>
    </dgm:pt>
    <dgm:pt modelId="{EEF97A13-3A86-4F7B-90D7-6DE3BBBBBBF8}" type="pres">
      <dgm:prSet presAssocID="{BBFD132B-C94B-45E8-A28E-88DEB8F66E7A}" presName="diagram" presStyleCnt="0">
        <dgm:presLayoutVars>
          <dgm:dir/>
          <dgm:resizeHandles val="exact"/>
        </dgm:presLayoutVars>
      </dgm:prSet>
      <dgm:spPr/>
    </dgm:pt>
    <dgm:pt modelId="{486B11C2-78AF-4253-A22D-D501078F6EB5}" type="pres">
      <dgm:prSet presAssocID="{C179856B-E9BF-409B-A716-0F87299E323F}" presName="node" presStyleLbl="node1" presStyleIdx="0" presStyleCnt="6">
        <dgm:presLayoutVars>
          <dgm:bulletEnabled val="1"/>
        </dgm:presLayoutVars>
      </dgm:prSet>
      <dgm:spPr/>
    </dgm:pt>
    <dgm:pt modelId="{833E7A25-DAE7-4C23-AD84-0EB6D0543BC2}" type="pres">
      <dgm:prSet presAssocID="{9CA9C55A-00F1-454C-8646-F17A07544FD3}" presName="sibTrans" presStyleCnt="0"/>
      <dgm:spPr/>
    </dgm:pt>
    <dgm:pt modelId="{67D8AB1B-EE15-49C7-8DE8-CBE6511A5115}" type="pres">
      <dgm:prSet presAssocID="{18F6C2FB-4D7A-4464-9E4E-F67CEFBC08E4}" presName="node" presStyleLbl="node1" presStyleIdx="1" presStyleCnt="6">
        <dgm:presLayoutVars>
          <dgm:bulletEnabled val="1"/>
        </dgm:presLayoutVars>
      </dgm:prSet>
      <dgm:spPr/>
    </dgm:pt>
    <dgm:pt modelId="{1FF98069-38C9-4B10-8994-C00878E4953F}" type="pres">
      <dgm:prSet presAssocID="{765B07FD-2241-448E-96B8-CC1BAC69FF7C}" presName="sibTrans" presStyleCnt="0"/>
      <dgm:spPr/>
    </dgm:pt>
    <dgm:pt modelId="{A7E91265-BD63-4130-B133-8554A88B79DA}" type="pres">
      <dgm:prSet presAssocID="{F051D7FC-E654-4CDE-8C85-03E7F89A26A7}" presName="node" presStyleLbl="node1" presStyleIdx="2" presStyleCnt="6">
        <dgm:presLayoutVars>
          <dgm:bulletEnabled val="1"/>
        </dgm:presLayoutVars>
      </dgm:prSet>
      <dgm:spPr/>
    </dgm:pt>
    <dgm:pt modelId="{8B21F259-FAA4-4018-839A-18A0855EC74F}" type="pres">
      <dgm:prSet presAssocID="{92B7DD23-1FFC-4C2A-B6C8-7854F3423961}" presName="sibTrans" presStyleCnt="0"/>
      <dgm:spPr/>
    </dgm:pt>
    <dgm:pt modelId="{440189B0-5B64-4EE0-B4FE-7A06072BC52E}" type="pres">
      <dgm:prSet presAssocID="{C034D00C-8BA6-4A4D-B685-4DAB39D03375}" presName="node" presStyleLbl="node1" presStyleIdx="3" presStyleCnt="6">
        <dgm:presLayoutVars>
          <dgm:bulletEnabled val="1"/>
        </dgm:presLayoutVars>
      </dgm:prSet>
      <dgm:spPr/>
    </dgm:pt>
    <dgm:pt modelId="{079AAD85-7FA9-4AF2-A68F-37112809A016}" type="pres">
      <dgm:prSet presAssocID="{2677CE31-A4A5-4BAF-BB32-85DCB058B8DF}" presName="sibTrans" presStyleCnt="0"/>
      <dgm:spPr/>
    </dgm:pt>
    <dgm:pt modelId="{CA6B9E51-6374-43E0-B995-F740289F69DF}" type="pres">
      <dgm:prSet presAssocID="{1F98A076-9154-4E18-A170-2A5464913061}" presName="node" presStyleLbl="node1" presStyleIdx="4" presStyleCnt="6">
        <dgm:presLayoutVars>
          <dgm:bulletEnabled val="1"/>
        </dgm:presLayoutVars>
      </dgm:prSet>
      <dgm:spPr/>
    </dgm:pt>
    <dgm:pt modelId="{8D5800F2-061C-4EF0-B6E3-DCB90AD49BA5}" type="pres">
      <dgm:prSet presAssocID="{08751176-C158-4ABC-A5EE-D02685E9FC19}" presName="sibTrans" presStyleCnt="0"/>
      <dgm:spPr/>
    </dgm:pt>
    <dgm:pt modelId="{1148A81F-20B1-424D-AB25-BB170C2A8DE5}" type="pres">
      <dgm:prSet presAssocID="{2815D990-BCAB-4EA6-BCB0-6F153C49DCDC}" presName="node" presStyleLbl="node1" presStyleIdx="5" presStyleCnt="6">
        <dgm:presLayoutVars>
          <dgm:bulletEnabled val="1"/>
        </dgm:presLayoutVars>
      </dgm:prSet>
      <dgm:spPr/>
    </dgm:pt>
  </dgm:ptLst>
  <dgm:cxnLst>
    <dgm:cxn modelId="{44DD1100-F8B3-45B1-AD37-A95DBE46C77C}" type="presOf" srcId="{1F98A076-9154-4E18-A170-2A5464913061}" destId="{CA6B9E51-6374-43E0-B995-F740289F69DF}" srcOrd="0" destOrd="0" presId="urn:microsoft.com/office/officeart/2005/8/layout/default"/>
    <dgm:cxn modelId="{E68DDA12-0AAF-471B-B413-9498C44481AE}" srcId="{BBFD132B-C94B-45E8-A28E-88DEB8F66E7A}" destId="{C034D00C-8BA6-4A4D-B685-4DAB39D03375}" srcOrd="3" destOrd="0" parTransId="{13A2D6E0-D1BF-49C5-A259-B6CC642EF5A3}" sibTransId="{2677CE31-A4A5-4BAF-BB32-85DCB058B8DF}"/>
    <dgm:cxn modelId="{66A8E316-B0AC-44F1-AD54-650E55C863C8}" srcId="{BBFD132B-C94B-45E8-A28E-88DEB8F66E7A}" destId="{C179856B-E9BF-409B-A716-0F87299E323F}" srcOrd="0" destOrd="0" parTransId="{7E6EE34E-ACC2-4A05-87AE-280B49348DBC}" sibTransId="{9CA9C55A-00F1-454C-8646-F17A07544FD3}"/>
    <dgm:cxn modelId="{826BC91D-F5E1-4BE8-ACA7-DE21692B666E}" type="presOf" srcId="{18F6C2FB-4D7A-4464-9E4E-F67CEFBC08E4}" destId="{67D8AB1B-EE15-49C7-8DE8-CBE6511A5115}" srcOrd="0" destOrd="0" presId="urn:microsoft.com/office/officeart/2005/8/layout/default"/>
    <dgm:cxn modelId="{DFBF2E27-24B2-4700-A186-EA2E26F4C834}" type="presOf" srcId="{2815D990-BCAB-4EA6-BCB0-6F153C49DCDC}" destId="{1148A81F-20B1-424D-AB25-BB170C2A8DE5}" srcOrd="0" destOrd="0" presId="urn:microsoft.com/office/officeart/2005/8/layout/default"/>
    <dgm:cxn modelId="{0DDB355E-E71F-482E-B55A-DBDEA5B3DEC5}" type="presOf" srcId="{C179856B-E9BF-409B-A716-0F87299E323F}" destId="{486B11C2-78AF-4253-A22D-D501078F6EB5}" srcOrd="0" destOrd="0" presId="urn:microsoft.com/office/officeart/2005/8/layout/default"/>
    <dgm:cxn modelId="{7E1A8767-4BEA-4A3D-9097-E2599D2BAEF1}" srcId="{BBFD132B-C94B-45E8-A28E-88DEB8F66E7A}" destId="{18F6C2FB-4D7A-4464-9E4E-F67CEFBC08E4}" srcOrd="1" destOrd="0" parTransId="{B932D2AB-2F27-489F-9F33-01ADDE08CB45}" sibTransId="{765B07FD-2241-448E-96B8-CC1BAC69FF7C}"/>
    <dgm:cxn modelId="{B2B67071-3304-4B7D-8DCF-9BF579C034AD}" srcId="{BBFD132B-C94B-45E8-A28E-88DEB8F66E7A}" destId="{F051D7FC-E654-4CDE-8C85-03E7F89A26A7}" srcOrd="2" destOrd="0" parTransId="{EC13FFC9-0FE7-45FA-8416-77A181D0AB88}" sibTransId="{92B7DD23-1FFC-4C2A-B6C8-7854F3423961}"/>
    <dgm:cxn modelId="{EA2ED556-2246-4230-B0AF-C32468194C18}" srcId="{BBFD132B-C94B-45E8-A28E-88DEB8F66E7A}" destId="{2815D990-BCAB-4EA6-BCB0-6F153C49DCDC}" srcOrd="5" destOrd="0" parTransId="{1900A808-51B4-40A9-B8FF-E9EDF9D82A0D}" sibTransId="{75F85690-51AD-4A58-8E74-083EE825A7E7}"/>
    <dgm:cxn modelId="{F062F59E-2E04-475A-9BAF-B6B607137284}" type="presOf" srcId="{F051D7FC-E654-4CDE-8C85-03E7F89A26A7}" destId="{A7E91265-BD63-4130-B133-8554A88B79DA}" srcOrd="0" destOrd="0" presId="urn:microsoft.com/office/officeart/2005/8/layout/default"/>
    <dgm:cxn modelId="{6FA693C7-B0EB-4679-A19E-A522467A67F8}" type="presOf" srcId="{BBFD132B-C94B-45E8-A28E-88DEB8F66E7A}" destId="{EEF97A13-3A86-4F7B-90D7-6DE3BBBBBBF8}" srcOrd="0" destOrd="0" presId="urn:microsoft.com/office/officeart/2005/8/layout/default"/>
    <dgm:cxn modelId="{88F2EAD4-B52F-4E00-A85D-1F4CFE560E32}" srcId="{BBFD132B-C94B-45E8-A28E-88DEB8F66E7A}" destId="{1F98A076-9154-4E18-A170-2A5464913061}" srcOrd="4" destOrd="0" parTransId="{984EC680-0B86-4891-A23F-4EF33C27B284}" sibTransId="{08751176-C158-4ABC-A5EE-D02685E9FC19}"/>
    <dgm:cxn modelId="{E68867E4-4C5B-46C0-B875-3C67A0E210C6}" type="presOf" srcId="{C034D00C-8BA6-4A4D-B685-4DAB39D03375}" destId="{440189B0-5B64-4EE0-B4FE-7A06072BC52E}" srcOrd="0" destOrd="0" presId="urn:microsoft.com/office/officeart/2005/8/layout/default"/>
    <dgm:cxn modelId="{38684810-4609-49CA-AB30-48CF5A71A131}" type="presParOf" srcId="{EEF97A13-3A86-4F7B-90D7-6DE3BBBBBBF8}" destId="{486B11C2-78AF-4253-A22D-D501078F6EB5}" srcOrd="0" destOrd="0" presId="urn:microsoft.com/office/officeart/2005/8/layout/default"/>
    <dgm:cxn modelId="{00949CEA-52E4-49BE-831F-A24CE5CC6320}" type="presParOf" srcId="{EEF97A13-3A86-4F7B-90D7-6DE3BBBBBBF8}" destId="{833E7A25-DAE7-4C23-AD84-0EB6D0543BC2}" srcOrd="1" destOrd="0" presId="urn:microsoft.com/office/officeart/2005/8/layout/default"/>
    <dgm:cxn modelId="{0DE29640-785C-4A77-BFA0-BEDD50DB624B}" type="presParOf" srcId="{EEF97A13-3A86-4F7B-90D7-6DE3BBBBBBF8}" destId="{67D8AB1B-EE15-49C7-8DE8-CBE6511A5115}" srcOrd="2" destOrd="0" presId="urn:microsoft.com/office/officeart/2005/8/layout/default"/>
    <dgm:cxn modelId="{AECEAE36-8D25-4E73-896C-4A976A5EBA13}" type="presParOf" srcId="{EEF97A13-3A86-4F7B-90D7-6DE3BBBBBBF8}" destId="{1FF98069-38C9-4B10-8994-C00878E4953F}" srcOrd="3" destOrd="0" presId="urn:microsoft.com/office/officeart/2005/8/layout/default"/>
    <dgm:cxn modelId="{46F5ECB5-21E5-4752-A8AF-A2968F5EF068}" type="presParOf" srcId="{EEF97A13-3A86-4F7B-90D7-6DE3BBBBBBF8}" destId="{A7E91265-BD63-4130-B133-8554A88B79DA}" srcOrd="4" destOrd="0" presId="urn:microsoft.com/office/officeart/2005/8/layout/default"/>
    <dgm:cxn modelId="{FFED04D3-D97C-4775-9035-8214C367BBC6}" type="presParOf" srcId="{EEF97A13-3A86-4F7B-90D7-6DE3BBBBBBF8}" destId="{8B21F259-FAA4-4018-839A-18A0855EC74F}" srcOrd="5" destOrd="0" presId="urn:microsoft.com/office/officeart/2005/8/layout/default"/>
    <dgm:cxn modelId="{F4B0E160-DCB8-44FE-8C03-475DEA39130D}" type="presParOf" srcId="{EEF97A13-3A86-4F7B-90D7-6DE3BBBBBBF8}" destId="{440189B0-5B64-4EE0-B4FE-7A06072BC52E}" srcOrd="6" destOrd="0" presId="urn:microsoft.com/office/officeart/2005/8/layout/default"/>
    <dgm:cxn modelId="{B19DD1F5-667E-4456-98F9-6E11DE7E25D7}" type="presParOf" srcId="{EEF97A13-3A86-4F7B-90D7-6DE3BBBBBBF8}" destId="{079AAD85-7FA9-4AF2-A68F-37112809A016}" srcOrd="7" destOrd="0" presId="urn:microsoft.com/office/officeart/2005/8/layout/default"/>
    <dgm:cxn modelId="{CF13D0E6-70D6-483E-8A38-C450B17E1F91}" type="presParOf" srcId="{EEF97A13-3A86-4F7B-90D7-6DE3BBBBBBF8}" destId="{CA6B9E51-6374-43E0-B995-F740289F69DF}" srcOrd="8" destOrd="0" presId="urn:microsoft.com/office/officeart/2005/8/layout/default"/>
    <dgm:cxn modelId="{753CC7E8-B11F-4005-AB0A-9035358A62E6}" type="presParOf" srcId="{EEF97A13-3A86-4F7B-90D7-6DE3BBBBBBF8}" destId="{8D5800F2-061C-4EF0-B6E3-DCB90AD49BA5}" srcOrd="9" destOrd="0" presId="urn:microsoft.com/office/officeart/2005/8/layout/default"/>
    <dgm:cxn modelId="{395E1146-4A0D-44E4-83B7-ECCEB25B3D90}" type="presParOf" srcId="{EEF97A13-3A86-4F7B-90D7-6DE3BBBBBBF8}" destId="{1148A81F-20B1-424D-AB25-BB170C2A8DE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12820-2898-4551-B24C-B146C0F5E1A6}">
      <dsp:nvSpPr>
        <dsp:cNvPr id="0" name=""/>
        <dsp:cNvSpPr/>
      </dsp:nvSpPr>
      <dsp:spPr>
        <a:xfrm>
          <a:off x="0" y="452056"/>
          <a:ext cx="6263640" cy="8394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Blitzkrieg</a:t>
          </a:r>
          <a:endParaRPr lang="en-US" sz="3500" kern="1200"/>
        </a:p>
      </dsp:txBody>
      <dsp:txXfrm>
        <a:off x="40980" y="493036"/>
        <a:ext cx="6181680" cy="757514"/>
      </dsp:txXfrm>
    </dsp:sp>
    <dsp:sp modelId="{14AF6CFD-F304-49E1-9F21-57090D023F1B}">
      <dsp:nvSpPr>
        <dsp:cNvPr id="0" name=""/>
        <dsp:cNvSpPr/>
      </dsp:nvSpPr>
      <dsp:spPr>
        <a:xfrm>
          <a:off x="0" y="1392331"/>
          <a:ext cx="6263640" cy="839474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Hiërarchische sturing</a:t>
          </a:r>
          <a:endParaRPr lang="en-US" sz="3500" kern="1200"/>
        </a:p>
      </dsp:txBody>
      <dsp:txXfrm>
        <a:off x="40980" y="1433311"/>
        <a:ext cx="6181680" cy="757514"/>
      </dsp:txXfrm>
    </dsp:sp>
    <dsp:sp modelId="{C1646C6E-4AF8-425A-96C3-A3CED23FD1CD}">
      <dsp:nvSpPr>
        <dsp:cNvPr id="0" name=""/>
        <dsp:cNvSpPr/>
      </dsp:nvSpPr>
      <dsp:spPr>
        <a:xfrm>
          <a:off x="0" y="2332606"/>
          <a:ext cx="6263640" cy="839474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Eén-dimensionaal doel</a:t>
          </a:r>
          <a:endParaRPr lang="en-US" sz="3500" kern="1200"/>
        </a:p>
      </dsp:txBody>
      <dsp:txXfrm>
        <a:off x="40980" y="2373586"/>
        <a:ext cx="6181680" cy="757514"/>
      </dsp:txXfrm>
    </dsp:sp>
    <dsp:sp modelId="{43C03684-47AE-46DA-8E96-58528DB159EE}">
      <dsp:nvSpPr>
        <dsp:cNvPr id="0" name=""/>
        <dsp:cNvSpPr/>
      </dsp:nvSpPr>
      <dsp:spPr>
        <a:xfrm>
          <a:off x="0" y="3272881"/>
          <a:ext cx="6263640" cy="839474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Geen ruimte voor twijfel of twist</a:t>
          </a:r>
          <a:endParaRPr lang="en-US" sz="3500" kern="1200"/>
        </a:p>
      </dsp:txBody>
      <dsp:txXfrm>
        <a:off x="40980" y="3313861"/>
        <a:ext cx="6181680" cy="757514"/>
      </dsp:txXfrm>
    </dsp:sp>
    <dsp:sp modelId="{587C2560-5BF9-45EC-B737-14E15513860E}">
      <dsp:nvSpPr>
        <dsp:cNvPr id="0" name=""/>
        <dsp:cNvSpPr/>
      </dsp:nvSpPr>
      <dsp:spPr>
        <a:xfrm>
          <a:off x="0" y="4213156"/>
          <a:ext cx="6263640" cy="83947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Ralley around the flag</a:t>
          </a:r>
          <a:endParaRPr lang="en-US" sz="3500" kern="1200"/>
        </a:p>
      </dsp:txBody>
      <dsp:txXfrm>
        <a:off x="40980" y="4254136"/>
        <a:ext cx="6181680" cy="7575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B11C2-78AF-4253-A22D-D501078F6EB5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Verstatelijking versus vermaatschappelijking</a:t>
          </a:r>
          <a:endParaRPr lang="en-US" sz="2600" kern="1200"/>
        </a:p>
      </dsp:txBody>
      <dsp:txXfrm>
        <a:off x="0" y="39687"/>
        <a:ext cx="3286125" cy="1971675"/>
      </dsp:txXfrm>
    </dsp:sp>
    <dsp:sp modelId="{67D8AB1B-EE15-49C7-8DE8-CBE6511A5115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Centralisering versus regionalisering</a:t>
          </a:r>
          <a:endParaRPr lang="en-US" sz="2600" kern="1200"/>
        </a:p>
      </dsp:txBody>
      <dsp:txXfrm>
        <a:off x="3614737" y="39687"/>
        <a:ext cx="3286125" cy="1971675"/>
      </dsp:txXfrm>
    </dsp:sp>
    <dsp:sp modelId="{A7E91265-BD63-4130-B133-8554A88B79DA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Uniformering versus maatwerk</a:t>
          </a:r>
          <a:endParaRPr lang="en-US" sz="2600" kern="1200"/>
        </a:p>
      </dsp:txBody>
      <dsp:txXfrm>
        <a:off x="7229475" y="39687"/>
        <a:ext cx="3286125" cy="1971675"/>
      </dsp:txXfrm>
    </dsp:sp>
    <dsp:sp modelId="{440189B0-5B64-4EE0-B4FE-7A06072BC52E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 dirty="0"/>
            <a:t>Verbieden versus verleiden</a:t>
          </a:r>
          <a:endParaRPr lang="en-US" sz="2600" kern="1200" dirty="0"/>
        </a:p>
      </dsp:txBody>
      <dsp:txXfrm>
        <a:off x="0" y="2339975"/>
        <a:ext cx="3286125" cy="1971675"/>
      </dsp:txXfrm>
    </dsp:sp>
    <dsp:sp modelId="{CA6B9E51-6374-43E0-B995-F740289F69DF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 dirty="0"/>
            <a:t>Focus versus evenwicht</a:t>
          </a:r>
          <a:endParaRPr lang="en-US" sz="2600" kern="1200" dirty="0"/>
        </a:p>
      </dsp:txBody>
      <dsp:txXfrm>
        <a:off x="3614737" y="2339975"/>
        <a:ext cx="3286125" cy="1971675"/>
      </dsp:txXfrm>
    </dsp:sp>
    <dsp:sp modelId="{1148A81F-20B1-424D-AB25-BB170C2A8DE5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Polariseren</a:t>
          </a:r>
          <a:r>
            <a:rPr lang="en-US" sz="2600" kern="1200" dirty="0"/>
            <a:t> versus </a:t>
          </a:r>
          <a:r>
            <a:rPr lang="en-US" sz="2600" kern="1200" dirty="0" err="1"/>
            <a:t>verbinden</a:t>
          </a:r>
          <a:endParaRPr lang="en-US" sz="2600" kern="1200" dirty="0"/>
        </a:p>
      </dsp:txBody>
      <dsp:txXfrm>
        <a:off x="7229475" y="2339975"/>
        <a:ext cx="3286125" cy="1971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CF0CE-62B7-40CA-9D80-855D03E01AE4}">
      <dsp:nvSpPr>
        <dsp:cNvPr id="0" name=""/>
        <dsp:cNvSpPr/>
      </dsp:nvSpPr>
      <dsp:spPr>
        <a:xfrm>
          <a:off x="2614981" y="709129"/>
          <a:ext cx="5469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6965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74024" y="751961"/>
        <a:ext cx="28878" cy="5775"/>
      </dsp:txXfrm>
    </dsp:sp>
    <dsp:sp modelId="{570BFA89-6599-4954-BA73-97D2C1C6A392}">
      <dsp:nvSpPr>
        <dsp:cNvPr id="0" name=""/>
        <dsp:cNvSpPr/>
      </dsp:nvSpPr>
      <dsp:spPr>
        <a:xfrm>
          <a:off x="105624" y="1502"/>
          <a:ext cx="2511156" cy="15066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Samenleving van meewerkend, lijdend (tegenstribbelend) onderwerp</a:t>
          </a:r>
          <a:endParaRPr lang="en-US" sz="2000" kern="1200"/>
        </a:p>
      </dsp:txBody>
      <dsp:txXfrm>
        <a:off x="105624" y="1502"/>
        <a:ext cx="2511156" cy="1506693"/>
      </dsp:txXfrm>
    </dsp:sp>
    <dsp:sp modelId="{597B1009-3B26-421C-AA23-743C85D77653}">
      <dsp:nvSpPr>
        <dsp:cNvPr id="0" name=""/>
        <dsp:cNvSpPr/>
      </dsp:nvSpPr>
      <dsp:spPr>
        <a:xfrm>
          <a:off x="1361202" y="1506396"/>
          <a:ext cx="3088722" cy="546965"/>
        </a:xfrm>
        <a:custGeom>
          <a:avLst/>
          <a:gdLst/>
          <a:ahLst/>
          <a:cxnLst/>
          <a:rect l="0" t="0" r="0" b="0"/>
          <a:pathLst>
            <a:path>
              <a:moveTo>
                <a:pt x="3088722" y="0"/>
              </a:moveTo>
              <a:lnTo>
                <a:pt x="3088722" y="290582"/>
              </a:lnTo>
              <a:lnTo>
                <a:pt x="0" y="290582"/>
              </a:lnTo>
              <a:lnTo>
                <a:pt x="0" y="546965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7007" y="1776991"/>
        <a:ext cx="157112" cy="5775"/>
      </dsp:txXfrm>
    </dsp:sp>
    <dsp:sp modelId="{7FEA430D-C05C-4E69-9442-628F02D5A419}">
      <dsp:nvSpPr>
        <dsp:cNvPr id="0" name=""/>
        <dsp:cNvSpPr/>
      </dsp:nvSpPr>
      <dsp:spPr>
        <a:xfrm>
          <a:off x="3194346" y="1502"/>
          <a:ext cx="2511156" cy="15066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Modellen en niet praktijk domineerden aanpak (terrassen)</a:t>
          </a:r>
          <a:endParaRPr lang="en-US" sz="2000" kern="1200"/>
        </a:p>
      </dsp:txBody>
      <dsp:txXfrm>
        <a:off x="3194346" y="1502"/>
        <a:ext cx="2511156" cy="1506693"/>
      </dsp:txXfrm>
    </dsp:sp>
    <dsp:sp modelId="{433E6888-F865-4CB5-AF30-CE2772C5BC0D}">
      <dsp:nvSpPr>
        <dsp:cNvPr id="0" name=""/>
        <dsp:cNvSpPr/>
      </dsp:nvSpPr>
      <dsp:spPr>
        <a:xfrm>
          <a:off x="2614981" y="2793389"/>
          <a:ext cx="5469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696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74024" y="2836221"/>
        <a:ext cx="28878" cy="5775"/>
      </dsp:txXfrm>
    </dsp:sp>
    <dsp:sp modelId="{92273379-4B0D-4797-A9DD-63752A2BDCE9}">
      <dsp:nvSpPr>
        <dsp:cNvPr id="0" name=""/>
        <dsp:cNvSpPr/>
      </dsp:nvSpPr>
      <dsp:spPr>
        <a:xfrm>
          <a:off x="105624" y="2085762"/>
          <a:ext cx="2511156" cy="15066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Niet doelstelling maar maatregelen stonden centraal</a:t>
          </a:r>
          <a:endParaRPr lang="en-US" sz="2000" kern="1200"/>
        </a:p>
      </dsp:txBody>
      <dsp:txXfrm>
        <a:off x="105624" y="2085762"/>
        <a:ext cx="2511156" cy="1506693"/>
      </dsp:txXfrm>
    </dsp:sp>
    <dsp:sp modelId="{82E14BF9-0154-405E-9115-02A9AD3E35F0}">
      <dsp:nvSpPr>
        <dsp:cNvPr id="0" name=""/>
        <dsp:cNvSpPr/>
      </dsp:nvSpPr>
      <dsp:spPr>
        <a:xfrm>
          <a:off x="1361202" y="3590656"/>
          <a:ext cx="3088722" cy="546965"/>
        </a:xfrm>
        <a:custGeom>
          <a:avLst/>
          <a:gdLst/>
          <a:ahLst/>
          <a:cxnLst/>
          <a:rect l="0" t="0" r="0" b="0"/>
          <a:pathLst>
            <a:path>
              <a:moveTo>
                <a:pt x="3088722" y="0"/>
              </a:moveTo>
              <a:lnTo>
                <a:pt x="3088722" y="290582"/>
              </a:lnTo>
              <a:lnTo>
                <a:pt x="0" y="290582"/>
              </a:lnTo>
              <a:lnTo>
                <a:pt x="0" y="546965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7007" y="3861251"/>
        <a:ext cx="157112" cy="5775"/>
      </dsp:txXfrm>
    </dsp:sp>
    <dsp:sp modelId="{AB8B1776-FE06-44C8-9525-EF8F9C211A97}">
      <dsp:nvSpPr>
        <dsp:cNvPr id="0" name=""/>
        <dsp:cNvSpPr/>
      </dsp:nvSpPr>
      <dsp:spPr>
        <a:xfrm>
          <a:off x="3194346" y="2085762"/>
          <a:ext cx="2511156" cy="15066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Evenwicht verdween in aanpak</a:t>
          </a:r>
          <a:endParaRPr lang="en-US" sz="2000" kern="1200"/>
        </a:p>
      </dsp:txBody>
      <dsp:txXfrm>
        <a:off x="3194346" y="2085762"/>
        <a:ext cx="2511156" cy="1506693"/>
      </dsp:txXfrm>
    </dsp:sp>
    <dsp:sp modelId="{77F0114B-979F-459B-87A4-5A3B41FDC3B0}">
      <dsp:nvSpPr>
        <dsp:cNvPr id="0" name=""/>
        <dsp:cNvSpPr/>
      </dsp:nvSpPr>
      <dsp:spPr>
        <a:xfrm>
          <a:off x="2614981" y="4877649"/>
          <a:ext cx="5469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6965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74024" y="4920481"/>
        <a:ext cx="28878" cy="5775"/>
      </dsp:txXfrm>
    </dsp:sp>
    <dsp:sp modelId="{26AC24A5-CCA9-4132-9CF1-D3948C138140}">
      <dsp:nvSpPr>
        <dsp:cNvPr id="0" name=""/>
        <dsp:cNvSpPr/>
      </dsp:nvSpPr>
      <dsp:spPr>
        <a:xfrm>
          <a:off x="105624" y="4170022"/>
          <a:ext cx="2511156" cy="15066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Overheid</a:t>
          </a:r>
          <a:r>
            <a:rPr lang="en-US" sz="2000" kern="1200" dirty="0"/>
            <a:t> </a:t>
          </a:r>
          <a:r>
            <a:rPr lang="en-US" sz="2000" kern="1200" dirty="0" err="1"/>
            <a:t>werd</a:t>
          </a:r>
          <a:r>
            <a:rPr lang="en-US" sz="2000" kern="1200" dirty="0"/>
            <a:t> </a:t>
          </a:r>
          <a:r>
            <a:rPr lang="en-US" sz="2000" kern="1200" dirty="0" err="1"/>
            <a:t>partij</a:t>
          </a:r>
          <a:r>
            <a:rPr lang="en-US" sz="2000" kern="1200" dirty="0"/>
            <a:t> </a:t>
          </a:r>
          <a:r>
            <a:rPr lang="en-US" sz="2000" kern="1200" dirty="0" err="1"/>
            <a:t>droeg</a:t>
          </a:r>
          <a:r>
            <a:rPr lang="en-US" sz="2000" kern="1200" dirty="0"/>
            <a:t> </a:t>
          </a:r>
          <a:r>
            <a:rPr lang="en-US" sz="2000" kern="1200" dirty="0" err="1"/>
            <a:t>bij</a:t>
          </a:r>
          <a:r>
            <a:rPr lang="en-US" sz="2000" kern="1200" dirty="0"/>
            <a:t> </a:t>
          </a:r>
          <a:r>
            <a:rPr lang="en-US" sz="2000" kern="1200" dirty="0" err="1"/>
            <a:t>aan</a:t>
          </a:r>
          <a:r>
            <a:rPr lang="en-US" sz="2000" kern="1200" dirty="0"/>
            <a:t> </a:t>
          </a:r>
          <a:r>
            <a:rPr lang="en-US" sz="2000" kern="1200" dirty="0" err="1"/>
            <a:t>polarisering</a:t>
          </a:r>
          <a:endParaRPr lang="en-US" sz="2000" kern="1200" dirty="0"/>
        </a:p>
      </dsp:txBody>
      <dsp:txXfrm>
        <a:off x="105624" y="4170022"/>
        <a:ext cx="2511156" cy="1506693"/>
      </dsp:txXfrm>
    </dsp:sp>
    <dsp:sp modelId="{99E8CBD8-038E-48D6-B85A-6EC03B85EB1B}">
      <dsp:nvSpPr>
        <dsp:cNvPr id="0" name=""/>
        <dsp:cNvSpPr/>
      </dsp:nvSpPr>
      <dsp:spPr>
        <a:xfrm>
          <a:off x="3194346" y="4170022"/>
          <a:ext cx="2511156" cy="15066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Burgemeesters</a:t>
          </a:r>
          <a:r>
            <a:rPr lang="en-US" sz="2000" kern="1200" dirty="0"/>
            <a:t> </a:t>
          </a:r>
          <a:r>
            <a:rPr lang="en-US" sz="2000" kern="1200" dirty="0" err="1"/>
            <a:t>werden</a:t>
          </a:r>
          <a:r>
            <a:rPr lang="en-US" sz="2000" kern="1200" dirty="0"/>
            <a:t> </a:t>
          </a:r>
          <a:r>
            <a:rPr lang="en-US" sz="2000" kern="1200" dirty="0" err="1"/>
            <a:t>meer</a:t>
          </a:r>
          <a:r>
            <a:rPr lang="en-US" sz="2000" kern="1200" dirty="0"/>
            <a:t> </a:t>
          </a:r>
          <a:r>
            <a:rPr lang="en-US" sz="2000" kern="1200" dirty="0" err="1"/>
            <a:t>handhavers</a:t>
          </a:r>
          <a:r>
            <a:rPr lang="en-US" sz="2000" kern="1200" dirty="0"/>
            <a:t>, dan </a:t>
          </a:r>
          <a:r>
            <a:rPr lang="en-US" sz="2000" kern="1200" dirty="0" err="1"/>
            <a:t>verbinders</a:t>
          </a:r>
          <a:endParaRPr lang="en-US" sz="2000" kern="1200" dirty="0"/>
        </a:p>
      </dsp:txBody>
      <dsp:txXfrm>
        <a:off x="3194346" y="4170022"/>
        <a:ext cx="2511156" cy="15066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D9DFF-B2C5-490C-B92C-8D72E43FD6F9}">
      <dsp:nvSpPr>
        <dsp:cNvPr id="0" name=""/>
        <dsp:cNvSpPr/>
      </dsp:nvSpPr>
      <dsp:spPr>
        <a:xfrm>
          <a:off x="348456" y="0"/>
          <a:ext cx="5572125" cy="557212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F5D9C7-1F80-4BD4-9E7A-8B334BF48AB6}">
      <dsp:nvSpPr>
        <dsp:cNvPr id="0" name=""/>
        <dsp:cNvSpPr/>
      </dsp:nvSpPr>
      <dsp:spPr>
        <a:xfrm>
          <a:off x="877808" y="529351"/>
          <a:ext cx="2173128" cy="21731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Vertrouw</a:t>
          </a:r>
          <a:r>
            <a:rPr lang="en-US" sz="1800" kern="1200" dirty="0"/>
            <a:t> </a:t>
          </a:r>
          <a:r>
            <a:rPr lang="en-US" sz="1800" kern="1200" dirty="0" err="1"/>
            <a:t>samenleving</a:t>
          </a:r>
          <a:r>
            <a:rPr lang="en-US" sz="1800" kern="1200" dirty="0"/>
            <a:t> </a:t>
          </a:r>
        </a:p>
      </dsp:txBody>
      <dsp:txXfrm>
        <a:off x="983891" y="635434"/>
        <a:ext cx="1960962" cy="1960962"/>
      </dsp:txXfrm>
    </dsp:sp>
    <dsp:sp modelId="{40FC1CC0-2483-4FF3-B52A-D0EE76EB40D1}">
      <dsp:nvSpPr>
        <dsp:cNvPr id="0" name=""/>
        <dsp:cNvSpPr/>
      </dsp:nvSpPr>
      <dsp:spPr>
        <a:xfrm>
          <a:off x="3218100" y="529351"/>
          <a:ext cx="2173128" cy="217312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Zorg</a:t>
          </a:r>
          <a:r>
            <a:rPr lang="en-US" sz="1800" kern="1200" dirty="0"/>
            <a:t> </a:t>
          </a:r>
          <a:r>
            <a:rPr lang="en-US" sz="1800" kern="1200" dirty="0" err="1"/>
            <a:t>voor</a:t>
          </a:r>
          <a:r>
            <a:rPr lang="en-US" sz="1800" kern="1200" dirty="0"/>
            <a:t> </a:t>
          </a:r>
          <a:r>
            <a:rPr lang="en-US" sz="1800" kern="1200" dirty="0" err="1"/>
            <a:t>gedeeld</a:t>
          </a:r>
          <a:r>
            <a:rPr lang="en-US" sz="1800" kern="1200" dirty="0"/>
            <a:t> </a:t>
          </a:r>
          <a:r>
            <a:rPr lang="en-US" sz="1800" kern="1200" dirty="0" err="1"/>
            <a:t>eigenaarschap</a:t>
          </a:r>
          <a:endParaRPr lang="en-US" sz="1800" kern="1200" dirty="0"/>
        </a:p>
      </dsp:txBody>
      <dsp:txXfrm>
        <a:off x="3324183" y="635434"/>
        <a:ext cx="1960962" cy="1960962"/>
      </dsp:txXfrm>
    </dsp:sp>
    <dsp:sp modelId="{AACCC0F0-7CA9-444E-B0DC-3F949E36AC61}">
      <dsp:nvSpPr>
        <dsp:cNvPr id="0" name=""/>
        <dsp:cNvSpPr/>
      </dsp:nvSpPr>
      <dsp:spPr>
        <a:xfrm>
          <a:off x="877808" y="2869644"/>
          <a:ext cx="2173128" cy="21731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Investeer</a:t>
          </a:r>
          <a:r>
            <a:rPr lang="en-US" sz="1800" kern="1200" dirty="0"/>
            <a:t> in </a:t>
          </a:r>
          <a:r>
            <a:rPr lang="en-US" sz="1800" kern="1200" dirty="0" err="1"/>
            <a:t>maatschappelijke</a:t>
          </a:r>
          <a:r>
            <a:rPr lang="en-US" sz="1800" kern="1200" dirty="0"/>
            <a:t> </a:t>
          </a:r>
          <a:r>
            <a:rPr lang="en-US" sz="1800" kern="1200" dirty="0" err="1"/>
            <a:t>veerkracht</a:t>
          </a:r>
          <a:endParaRPr lang="en-US" sz="1800" kern="1200" dirty="0"/>
        </a:p>
      </dsp:txBody>
      <dsp:txXfrm>
        <a:off x="983891" y="2975727"/>
        <a:ext cx="1960962" cy="1960962"/>
      </dsp:txXfrm>
    </dsp:sp>
    <dsp:sp modelId="{96A39547-CC7D-4C30-9805-192A50EADAD6}">
      <dsp:nvSpPr>
        <dsp:cNvPr id="0" name=""/>
        <dsp:cNvSpPr/>
      </dsp:nvSpPr>
      <dsp:spPr>
        <a:xfrm>
          <a:off x="3218100" y="2869644"/>
          <a:ext cx="2173128" cy="21731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Zorg</a:t>
          </a:r>
          <a:r>
            <a:rPr lang="en-US" sz="1800" kern="1200" dirty="0"/>
            <a:t> </a:t>
          </a:r>
          <a:r>
            <a:rPr lang="en-US" sz="1800" kern="1200" dirty="0" err="1"/>
            <a:t>voor</a:t>
          </a:r>
          <a:r>
            <a:rPr lang="en-US" sz="1800" kern="1200" dirty="0"/>
            <a:t> (</a:t>
          </a:r>
          <a:r>
            <a:rPr lang="en-US" sz="1800" kern="1200" dirty="0" err="1"/>
            <a:t>maatschappelijke</a:t>
          </a:r>
          <a:r>
            <a:rPr lang="en-US" sz="1800" kern="1200" dirty="0"/>
            <a:t>) buffers  </a:t>
          </a:r>
        </a:p>
      </dsp:txBody>
      <dsp:txXfrm>
        <a:off x="3324183" y="2975727"/>
        <a:ext cx="1960962" cy="19609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B11C2-78AF-4253-A22D-D501078F6EB5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Niet</a:t>
          </a:r>
          <a:r>
            <a:rPr lang="en-US" sz="3000" kern="1200" dirty="0"/>
            <a:t> </a:t>
          </a:r>
          <a:r>
            <a:rPr lang="en-US" sz="3000" kern="1200" dirty="0" err="1"/>
            <a:t>iedere</a:t>
          </a:r>
          <a:r>
            <a:rPr lang="en-US" sz="3000" kern="1200" dirty="0"/>
            <a:t> crisis is </a:t>
          </a:r>
          <a:r>
            <a:rPr lang="en-US" sz="3000" kern="1200" dirty="0" err="1"/>
            <a:t>veiligheidscrisis</a:t>
          </a:r>
          <a:endParaRPr lang="en-US" sz="3000" kern="1200" dirty="0"/>
        </a:p>
      </dsp:txBody>
      <dsp:txXfrm>
        <a:off x="0" y="39687"/>
        <a:ext cx="3286125" cy="1971675"/>
      </dsp:txXfrm>
    </dsp:sp>
    <dsp:sp modelId="{67D8AB1B-EE15-49C7-8DE8-CBE6511A5115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Ben </a:t>
          </a:r>
          <a:r>
            <a:rPr lang="en-US" sz="3000" kern="1200" dirty="0" err="1"/>
            <a:t>oliespuitje</a:t>
          </a:r>
          <a:r>
            <a:rPr lang="en-US" sz="3000" kern="1200" dirty="0"/>
            <a:t> </a:t>
          </a:r>
          <a:r>
            <a:rPr lang="en-US" sz="3000" kern="1200" dirty="0" err="1"/>
            <a:t>voor</a:t>
          </a:r>
          <a:r>
            <a:rPr lang="en-US" sz="3000" kern="1200" dirty="0"/>
            <a:t> </a:t>
          </a:r>
          <a:r>
            <a:rPr lang="en-US" sz="3000" kern="1200" dirty="0" err="1"/>
            <a:t>lokale</a:t>
          </a:r>
          <a:r>
            <a:rPr lang="en-US" sz="3000" kern="1200" dirty="0"/>
            <a:t> </a:t>
          </a:r>
          <a:r>
            <a:rPr lang="en-US" sz="3000" kern="1200" dirty="0" err="1"/>
            <a:t>samenleving</a:t>
          </a:r>
          <a:endParaRPr lang="en-US" sz="3000" kern="1200" dirty="0"/>
        </a:p>
      </dsp:txBody>
      <dsp:txXfrm>
        <a:off x="3614737" y="39687"/>
        <a:ext cx="3286125" cy="1971675"/>
      </dsp:txXfrm>
    </dsp:sp>
    <dsp:sp modelId="{A7E91265-BD63-4130-B133-8554A88B79DA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Sta </a:t>
          </a:r>
          <a:r>
            <a:rPr lang="en-US" sz="3000" kern="1200" dirty="0" err="1"/>
            <a:t>tussen</a:t>
          </a:r>
          <a:r>
            <a:rPr lang="en-US" sz="3000" kern="1200" dirty="0"/>
            <a:t> Den Haag </a:t>
          </a:r>
          <a:r>
            <a:rPr lang="en-US" sz="3000" kern="1200" dirty="0" err="1"/>
            <a:t>en</a:t>
          </a:r>
          <a:r>
            <a:rPr lang="en-US" sz="3000" kern="1200" dirty="0"/>
            <a:t> </a:t>
          </a:r>
          <a:r>
            <a:rPr lang="en-US" sz="3000" kern="1200" dirty="0" err="1"/>
            <a:t>lokale</a:t>
          </a:r>
          <a:r>
            <a:rPr lang="en-US" sz="3000" kern="1200" dirty="0"/>
            <a:t> </a:t>
          </a:r>
          <a:r>
            <a:rPr lang="en-US" sz="3000" kern="1200" dirty="0" err="1"/>
            <a:t>samenleving</a:t>
          </a:r>
          <a:r>
            <a:rPr lang="en-US" sz="3000" kern="1200" dirty="0"/>
            <a:t> </a:t>
          </a:r>
        </a:p>
      </dsp:txBody>
      <dsp:txXfrm>
        <a:off x="7229475" y="39687"/>
        <a:ext cx="3286125" cy="1971675"/>
      </dsp:txXfrm>
    </dsp:sp>
    <dsp:sp modelId="{440189B0-5B64-4EE0-B4FE-7A06072BC52E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Monopoliseer</a:t>
          </a:r>
          <a:r>
            <a:rPr lang="en-US" sz="3000" kern="1200" dirty="0"/>
            <a:t> crisis </a:t>
          </a:r>
          <a:r>
            <a:rPr lang="en-US" sz="3000" kern="1200" dirty="0" err="1"/>
            <a:t>niet</a:t>
          </a:r>
          <a:endParaRPr lang="en-US" sz="3000" kern="1200" dirty="0"/>
        </a:p>
      </dsp:txBody>
      <dsp:txXfrm>
        <a:off x="0" y="2339975"/>
        <a:ext cx="3286125" cy="1971675"/>
      </dsp:txXfrm>
    </dsp:sp>
    <dsp:sp modelId="{CA6B9E51-6374-43E0-B995-F740289F69DF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Maak</a:t>
          </a:r>
          <a:r>
            <a:rPr lang="en-US" sz="3000" kern="1200" dirty="0"/>
            <a:t> van </a:t>
          </a:r>
          <a:r>
            <a:rPr lang="en-US" sz="3000" kern="1200" dirty="0" err="1"/>
            <a:t>tegengeluid</a:t>
          </a:r>
          <a:r>
            <a:rPr lang="en-US" sz="3000" kern="1200" dirty="0"/>
            <a:t> </a:t>
          </a:r>
          <a:r>
            <a:rPr lang="en-US" sz="3000" kern="1200" dirty="0" err="1"/>
            <a:t>geen</a:t>
          </a:r>
          <a:r>
            <a:rPr lang="en-US" sz="3000" kern="1200" dirty="0"/>
            <a:t> </a:t>
          </a:r>
          <a:r>
            <a:rPr lang="en-US" sz="3000" kern="1200" dirty="0" err="1"/>
            <a:t>tegenstand</a:t>
          </a:r>
          <a:endParaRPr lang="en-US" sz="3000" kern="1200" dirty="0"/>
        </a:p>
      </dsp:txBody>
      <dsp:txXfrm>
        <a:off x="3614737" y="2339975"/>
        <a:ext cx="3286125" cy="1971675"/>
      </dsp:txXfrm>
    </dsp:sp>
    <dsp:sp modelId="{1148A81F-20B1-424D-AB25-BB170C2A8DE5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Laat</a:t>
          </a:r>
          <a:r>
            <a:rPr lang="en-US" sz="3000" kern="1200" dirty="0"/>
            <a:t> regels </a:t>
          </a:r>
          <a:r>
            <a:rPr lang="en-US" sz="3000" kern="1200" dirty="0" err="1"/>
            <a:t>niet</a:t>
          </a:r>
          <a:r>
            <a:rPr lang="en-US" sz="3000" kern="1200" dirty="0"/>
            <a:t> het </a:t>
          </a:r>
          <a:r>
            <a:rPr lang="en-US" sz="3000" kern="1200" dirty="0" err="1"/>
            <a:t>denken</a:t>
          </a:r>
          <a:r>
            <a:rPr lang="en-US" sz="3000" kern="1200" dirty="0"/>
            <a:t> </a:t>
          </a:r>
          <a:r>
            <a:rPr lang="en-US" sz="3000" kern="1200" dirty="0" err="1"/>
            <a:t>stoppen</a:t>
          </a:r>
          <a:r>
            <a:rPr lang="en-US" sz="3000" kern="1200" dirty="0"/>
            <a:t>. Ze </a:t>
          </a:r>
          <a:r>
            <a:rPr lang="en-US" sz="3000" kern="1200" dirty="0" err="1"/>
            <a:t>dienen</a:t>
          </a:r>
          <a:r>
            <a:rPr lang="en-US" sz="3000" kern="1200" dirty="0"/>
            <a:t> </a:t>
          </a:r>
          <a:r>
            <a:rPr lang="en-US" sz="3000" kern="1200" dirty="0" err="1"/>
            <a:t>een</a:t>
          </a:r>
          <a:r>
            <a:rPr lang="en-US" sz="3000" kern="1200" dirty="0"/>
            <a:t> </a:t>
          </a:r>
          <a:r>
            <a:rPr lang="en-US" sz="3000" kern="1200" dirty="0" err="1"/>
            <a:t>doel</a:t>
          </a:r>
          <a:r>
            <a:rPr lang="en-US" sz="3000" kern="1200" dirty="0"/>
            <a:t>, </a:t>
          </a:r>
          <a:r>
            <a:rPr lang="en-US" sz="3000" kern="1200" dirty="0" err="1"/>
            <a:t>zijn</a:t>
          </a:r>
          <a:r>
            <a:rPr lang="en-US" sz="3000" kern="1200" dirty="0"/>
            <a:t> </a:t>
          </a:r>
          <a:r>
            <a:rPr lang="en-US" sz="3000" kern="1200" dirty="0" err="1"/>
            <a:t>geen</a:t>
          </a:r>
          <a:r>
            <a:rPr lang="en-US" sz="3000" kern="1200" dirty="0"/>
            <a:t> </a:t>
          </a:r>
          <a:r>
            <a:rPr lang="en-US" sz="3000" kern="1200" dirty="0" err="1"/>
            <a:t>doel</a:t>
          </a:r>
          <a:r>
            <a:rPr lang="en-US" sz="3000" kern="1200" dirty="0"/>
            <a:t>. </a:t>
          </a:r>
        </a:p>
      </dsp:txBody>
      <dsp:txXfrm>
        <a:off x="7229475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115354-A96E-42BA-A291-9E6C597E05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DE96AAD-AE50-4FF6-8782-0C94D608C0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5B606BF-0474-48DD-89DB-B5E754FC7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A4996D-7C6F-4522-8CBA-830542980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0DD28A-04C0-408D-BC3B-D5AB886B4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98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DA6C1C-0EB3-4B9E-8EA5-3182779D7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49A58F0-2B4F-4B8B-9606-30CD69638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91FE9D-19A7-48DA-B951-63A0BFA2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2CE75B-B5FC-4143-AFD9-F064DE575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B103552-AAB7-4C5C-AD89-E0DF18612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10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55CDFBE-55FE-4667-B49C-22F31FD24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235F36A-FA04-4AED-AE6C-08EC8503D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181E6DD-E057-4065-8B30-D66113A0E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E2C8ED-6DAD-47BC-BBCF-71208209E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3E502CF-DBE3-4420-B668-665AEEEEF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911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C35FDE-D950-480F-B5ED-F65B6BA5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BC55CD-8451-4A59-B0C7-99C7782CE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258142-13E5-42B6-9B60-B0395CB21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F77C96-4B3C-4A5F-824B-F9C51129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035D76-6D6B-4AFB-8FB4-CB7D6628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47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A52F1-8C3A-4892-A990-6975FB0B5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984CEF-105B-4440-9FB5-B2FA74768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0224DE-2B88-49A9-B021-4D7955780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F39F09-1481-4D61-9F2F-925D0CD8E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7CBE5A-8B81-41B6-8665-CB27C34FA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140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437F2F-FEE5-4AE5-BE07-FE63CE7E2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03C00B-C63E-486B-98A6-A4FC3399B7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697651A-FE49-4FA3-8B22-CC2F154CA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A0BF9E0-305A-4E7F-BBDC-B06D9E2CD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841119F-EDC0-4428-9DC6-91DAFE61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CDCC6C0-9213-48E4-92D5-D5A975519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406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F17EEE-4510-40D2-8658-171348648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51F52D7-FFE1-413E-BF75-A75FD0E64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B00A46F-BDB5-47A9-97F9-DFCF15719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20E3C7D-BBC8-4DE1-B94F-5509DF465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6303BE7-CD0A-41CA-AFB1-C79715A9C8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7EEFDC7-E27B-4B3B-B2E2-A0B3B571A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01C1278-F4C3-4753-98FF-980B6508C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2EFB286-A8B4-4920-A65F-D43FA0303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78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4E30E4-AC72-4868-A4D2-0DB6E1B07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9E10DC7-6C06-4D3A-8105-B4B8FB879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61F5A60-EA0E-41F2-B974-0C9853F20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7DB388D-8146-4453-B1A0-DB400F27A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236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8222145-243F-4466-A462-4D9447E8B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168D2E1-B6B6-4DF1-B5A4-A576B0A49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0D66835-F8D3-4EBD-A0E5-2D6C98C04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470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2AC8B-C833-421D-86DB-2714C501A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5DAC6E-FE75-47E4-B9A4-C189AE77D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1727CA0-25A0-40BC-8866-E352AF4AF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A34D440-3FE5-417D-8536-068B70DDA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D2CE979-3C82-421E-900D-176DCC328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C108550-1E18-469A-935B-7B84B9C02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7662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AB973A-616D-4482-B8F4-290B3C59E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79BF2FC-C226-4A7C-A164-18A48B3EFE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B4B8DF5-019E-44AD-AB3E-25524E78B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DCD8546-E0EB-4BC2-BFDD-7AAF8D95F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A84912C-F76B-484D-A8AC-F498D2BD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E50E32B-9DAF-4F1B-83C3-548C4F4F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938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5896000-D6AA-4C09-84A9-028FE91C5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BAA6E5F-7125-4517-9247-5C4AE834A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1751A7F-9DF7-4B22-9DE7-A569E4798B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BBAD4-8AD2-45A4-9906-2D5A1AECDEDA}" type="datetimeFigureOut">
              <a:rPr lang="nl-NL" smtClean="0"/>
              <a:t>12-5-2022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B60C95-8A73-4352-9304-E797FB9598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57860F2-DCA5-4C2C-B59D-B9F1B278CF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32BDE-2902-4C24-90A6-3E5F4EC391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593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6D4965-B5CC-4C01-922D-F5FE33EBC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830512"/>
          </a:xfrm>
        </p:spPr>
        <p:txBody>
          <a:bodyPr>
            <a:normAutofit fontScale="90000"/>
          </a:bodyPr>
          <a:lstStyle/>
          <a:p>
            <a:r>
              <a:rPr lang="nl-NL" dirty="0"/>
              <a:t>Over besturen in crisistijd</a:t>
            </a:r>
            <a:br>
              <a:rPr lang="nl-NL" dirty="0"/>
            </a:br>
            <a:r>
              <a:rPr lang="nl-NL" sz="4400" dirty="0"/>
              <a:t>de klassieke verleiding</a:t>
            </a:r>
            <a:br>
              <a:rPr lang="nl-NL" sz="4400" dirty="0"/>
            </a:br>
            <a:r>
              <a:rPr lang="nl-NL" sz="4400" dirty="0"/>
              <a:t>tegenover</a:t>
            </a:r>
            <a:br>
              <a:rPr lang="nl-NL" sz="4400" dirty="0"/>
            </a:br>
            <a:r>
              <a:rPr lang="nl-NL" sz="4400" dirty="0"/>
              <a:t>belang eigenaarschap, veerkracht en buffers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CD4A76B-7996-4FA7-91BB-245ACA9AD4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25963"/>
            <a:ext cx="9144000" cy="1655762"/>
          </a:xfrm>
        </p:spPr>
        <p:txBody>
          <a:bodyPr/>
          <a:lstStyle/>
          <a:p>
            <a:r>
              <a:rPr lang="nl-NL" dirty="0"/>
              <a:t>Enkele observaties bij afscheid Hans Boutellier</a:t>
            </a:r>
          </a:p>
          <a:p>
            <a:r>
              <a:rPr lang="nl-NL" dirty="0"/>
              <a:t>25 april 2022</a:t>
            </a:r>
          </a:p>
        </p:txBody>
      </p:sp>
    </p:spTree>
    <p:extLst>
      <p:ext uri="{BB962C8B-B14F-4D97-AF65-F5344CB8AC3E}">
        <p14:creationId xmlns:p14="http://schemas.microsoft.com/office/powerpoint/2010/main" val="4048453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3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3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3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3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3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3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pic>
        <p:nvPicPr>
          <p:cNvPr id="17" name="Afbeelding 16" descr="Afbeelding met tekst&#10;&#10;Automatisch gegenereerde beschrijving">
            <a:extLst>
              <a:ext uri="{FF2B5EF4-FFF2-40B4-BE49-F238E27FC236}">
                <a16:creationId xmlns:a16="http://schemas.microsoft.com/office/drawing/2014/main" id="{F345CBE1-7B01-479C-B12D-A568A6AE5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638" y="685800"/>
            <a:ext cx="2889249" cy="5028044"/>
          </a:xfrm>
          <a:prstGeom prst="rect">
            <a:avLst/>
          </a:prstGeom>
        </p:spPr>
      </p:pic>
      <p:pic>
        <p:nvPicPr>
          <p:cNvPr id="5" name="Tijdelijke aanduiding voor inhoud 4" descr="Afbeelding met tekst&#10;&#10;Automatisch gegenereerde beschrijving">
            <a:extLst>
              <a:ext uri="{FF2B5EF4-FFF2-40B4-BE49-F238E27FC236}">
                <a16:creationId xmlns:a16="http://schemas.microsoft.com/office/drawing/2014/main" id="{7AD9AFB7-BECB-4172-B34E-1D6FBB78CA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0" y="685800"/>
            <a:ext cx="1641475" cy="2216150"/>
          </a:xfrm>
          <a:prstGeom prst="rect">
            <a:avLst/>
          </a:prstGeom>
        </p:spPr>
      </p:pic>
      <p:pic>
        <p:nvPicPr>
          <p:cNvPr id="7" name="Afbeelding 6" descr="Afbeelding met tekst, teken&#10;&#10;Automatisch gegenereerde beschrijving">
            <a:extLst>
              <a:ext uri="{FF2B5EF4-FFF2-40B4-BE49-F238E27FC236}">
                <a16:creationId xmlns:a16="http://schemas.microsoft.com/office/drawing/2014/main" id="{47FB4C2B-CCAD-45F2-8229-E504B9E8DA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9638" y="685800"/>
            <a:ext cx="1612900" cy="2216150"/>
          </a:xfrm>
          <a:prstGeom prst="rect">
            <a:avLst/>
          </a:prstGeom>
        </p:spPr>
      </p:pic>
      <p:pic>
        <p:nvPicPr>
          <p:cNvPr id="15" name="Afbeelding 14" descr="Afbeelding met tekst&#10;&#10;Automatisch gegenereerde beschrijving">
            <a:extLst>
              <a:ext uri="{FF2B5EF4-FFF2-40B4-BE49-F238E27FC236}">
                <a16:creationId xmlns:a16="http://schemas.microsoft.com/office/drawing/2014/main" id="{29A61A84-5782-4206-8BAD-4A01E65C2E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0" y="2962275"/>
            <a:ext cx="3316288" cy="282733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B212760-AB11-4F89-9E5F-8508599FC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Vormende inzichten</a:t>
            </a:r>
          </a:p>
        </p:txBody>
      </p:sp>
    </p:spTree>
    <p:extLst>
      <p:ext uri="{BB962C8B-B14F-4D97-AF65-F5344CB8AC3E}">
        <p14:creationId xmlns:p14="http://schemas.microsoft.com/office/powerpoint/2010/main" val="4127864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F75C005-F1B0-4D0A-AD39-2099AB54F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nl-NL" sz="6000">
                <a:solidFill>
                  <a:schemeClr val="bg1"/>
                </a:solidFill>
              </a:rPr>
              <a:t>Crisis: de klassieke verleiding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DBB5BD1-0A45-B2C6-C055-35DD0F2FE0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979363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2368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59063C-350D-4F90-963C-855458EBE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Corona: alleen samen krijgen…</a:t>
            </a:r>
            <a:br>
              <a:rPr lang="nl-NL" dirty="0"/>
            </a:br>
            <a:r>
              <a:rPr lang="nl-NL" dirty="0"/>
              <a:t>werd alleen Den Haag krijgt …..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E9E70228-1847-07B8-1CA4-BEB6E7AF5E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5843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9519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373746-5BB4-42D5-AD64-8296F4F8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nl-NL" sz="4600">
                <a:solidFill>
                  <a:srgbClr val="FFFFFF"/>
                </a:solidFill>
              </a:rPr>
              <a:t>Gevolgen van klassieke crisis-aanpak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BB818B61-3487-7C30-2127-1B5F04C488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385952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1985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E3D653-17C5-40B0-8FD1-2AF9CB250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712269"/>
            <a:ext cx="4009475" cy="5502264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FFFFFF"/>
                </a:solidFill>
              </a:rPr>
              <a:t>Crisis is anders, is complex, maar daarmee hoeven we niet in valkuil van klassieke overheidssturing te trappen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85216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9C225D8E-2F0E-FD46-7BB2-AC7D54F653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074531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5913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59063C-350D-4F90-963C-855458EBE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Mayors</a:t>
            </a:r>
            <a:r>
              <a:rPr lang="nl-NL" dirty="0"/>
              <a:t> </a:t>
            </a:r>
            <a:r>
              <a:rPr lang="nl-NL" dirty="0" err="1"/>
              <a:t>doesn’t</a:t>
            </a:r>
            <a:r>
              <a:rPr lang="nl-NL" dirty="0"/>
              <a:t> </a:t>
            </a:r>
            <a:r>
              <a:rPr lang="nl-NL" dirty="0" err="1"/>
              <a:t>rule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world</a:t>
            </a:r>
            <a:br>
              <a:rPr lang="nl-NL" dirty="0"/>
            </a:br>
            <a:r>
              <a:rPr lang="nl-NL" dirty="0"/>
              <a:t>lessen voor burgemeesters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E9E70228-1847-07B8-1CA4-BEB6E7AF5E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9635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7834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3D3865-6358-46E4-8CC3-CB80EB08B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577F34-BE57-4FBD-A0CF-3D1998449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432440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52022EB681A840B706A7498ED4F363" ma:contentTypeVersion="14" ma:contentTypeDescription="Een nieuw document maken." ma:contentTypeScope="" ma:versionID="b3bb9d07a22b7f8441c72ca442247a78">
  <xsd:schema xmlns:xsd="http://www.w3.org/2001/XMLSchema" xmlns:xs="http://www.w3.org/2001/XMLSchema" xmlns:p="http://schemas.microsoft.com/office/2006/metadata/properties" xmlns:ns3="c7461a57-5687-45c6-8900-45cfa012341c" xmlns:ns4="d35aeb77-f6fb-4ae7-a8a5-a5fc50c4b5b8" targetNamespace="http://schemas.microsoft.com/office/2006/metadata/properties" ma:root="true" ma:fieldsID="4bdcf7b298b01daa7d7b0834a8515421" ns3:_="" ns4:_="">
    <xsd:import namespace="c7461a57-5687-45c6-8900-45cfa012341c"/>
    <xsd:import namespace="d35aeb77-f6fb-4ae7-a8a5-a5fc50c4b5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461a57-5687-45c6-8900-45cfa01234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5aeb77-f6fb-4ae7-a8a5-a5fc50c4b5b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182780-1366-4B8B-9FC9-AD6234CE58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92B338-EC16-4DEE-8693-F5B5B9469F9E}">
  <ds:schemaRefs>
    <ds:schemaRef ds:uri="http://purl.org/dc/elements/1.1/"/>
    <ds:schemaRef ds:uri="http://purl.org/dc/terms/"/>
    <ds:schemaRef ds:uri="http://schemas.openxmlformats.org/package/2006/metadata/core-properties"/>
    <ds:schemaRef ds:uri="c7461a57-5687-45c6-8900-45cfa012341c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d35aeb77-f6fb-4ae7-a8a5-a5fc50c4b5b8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EE947AE-D3DA-4020-A0F6-1898CB9640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461a57-5687-45c6-8900-45cfa012341c"/>
    <ds:schemaRef ds:uri="d35aeb77-f6fb-4ae7-a8a5-a5fc50c4b5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210</Words>
  <Application>Microsoft Office PowerPoint</Application>
  <PresentationFormat>Breedbeeld</PresentationFormat>
  <Paragraphs>36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Over besturen in crisistijd de klassieke verleiding tegenover belang eigenaarschap, veerkracht en buffers </vt:lpstr>
      <vt:lpstr>Vormende inzichten</vt:lpstr>
      <vt:lpstr>Crisis: de klassieke verleiding</vt:lpstr>
      <vt:lpstr>Corona: alleen samen krijgen… werd alleen Den Haag krijgt …..</vt:lpstr>
      <vt:lpstr>Gevolgen van klassieke crisis-aanpak</vt:lpstr>
      <vt:lpstr>Crisis is anders, is complex, maar daarmee hoeven we niet in valkuil van klassieke overheidssturing te trappen</vt:lpstr>
      <vt:lpstr>Mayors doesn’t rule the world lessen voor burgemeesters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 besturen in crisistijd de klassieke verleiding tegenover belang eigenaarschap, veerkracht en buffers</dc:title>
  <dc:creator>Depla, P.F.G. (Paul)</dc:creator>
  <cp:lastModifiedBy>Lyke van der Maas</cp:lastModifiedBy>
  <cp:revision>4</cp:revision>
  <dcterms:created xsi:type="dcterms:W3CDTF">2022-04-24T15:58:16Z</dcterms:created>
  <dcterms:modified xsi:type="dcterms:W3CDTF">2022-05-12T12:21:41Z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0x0101000A52022EB681A840B706A7498ED4F363</vt:lpwstr>
  </property>
</Properties>
</file>