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9" r:id="rId3"/>
    <p:sldId id="258" r:id="rId4"/>
    <p:sldId id="257" r:id="rId5"/>
    <p:sldId id="260" r:id="rId6"/>
    <p:sldId id="271" r:id="rId7"/>
    <p:sldId id="268" r:id="rId8"/>
    <p:sldId id="272" r:id="rId9"/>
    <p:sldId id="269" r:id="rId10"/>
    <p:sldId id="273" r:id="rId11"/>
    <p:sldId id="274" r:id="rId12"/>
    <p:sldId id="261" r:id="rId13"/>
    <p:sldId id="275" r:id="rId14"/>
    <p:sldId id="276" r:id="rId15"/>
    <p:sldId id="266" r:id="rId16"/>
    <p:sldId id="265" r:id="rId17"/>
    <p:sldId id="267"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98" autoAdjust="0"/>
  </p:normalViewPr>
  <p:slideViewPr>
    <p:cSldViewPr>
      <p:cViewPr varScale="1">
        <p:scale>
          <a:sx n="58" d="100"/>
          <a:sy n="58" d="100"/>
        </p:scale>
        <p:origin x="90"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ADA31-A088-421B-B989-0817875B010C}" type="datetimeFigureOut">
              <a:rPr lang="nl-NL" smtClean="0"/>
              <a:t>19-2-2018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AB566-148E-454A-B2B1-82BF4FD036D1}" type="slidenum">
              <a:rPr lang="nl-NL" smtClean="0"/>
              <a:t>‹nr.›</a:t>
            </a:fld>
            <a:endParaRPr lang="nl-NL"/>
          </a:p>
        </p:txBody>
      </p:sp>
    </p:spTree>
    <p:extLst>
      <p:ext uri="{BB962C8B-B14F-4D97-AF65-F5344CB8AC3E}">
        <p14:creationId xmlns:p14="http://schemas.microsoft.com/office/powerpoint/2010/main" val="29438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4</a:t>
            </a:fld>
            <a:endParaRPr lang="nl-NL"/>
          </a:p>
        </p:txBody>
      </p:sp>
    </p:spTree>
    <p:extLst>
      <p:ext uri="{BB962C8B-B14F-4D97-AF65-F5344CB8AC3E}">
        <p14:creationId xmlns:p14="http://schemas.microsoft.com/office/powerpoint/2010/main" val="341430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Gençlerin</a:t>
            </a:r>
            <a:r>
              <a:rPr lang="nl-NL" dirty="0" smtClean="0"/>
              <a:t> </a:t>
            </a:r>
            <a:r>
              <a:rPr lang="nl-NL" dirty="0" err="1" smtClean="0"/>
              <a:t>ve</a:t>
            </a:r>
            <a:r>
              <a:rPr lang="nl-NL" dirty="0" smtClean="0"/>
              <a:t> </a:t>
            </a:r>
            <a:r>
              <a:rPr lang="nl-NL" dirty="0" err="1" smtClean="0"/>
              <a:t>velilerin</a:t>
            </a:r>
            <a:r>
              <a:rPr lang="nl-NL" baseline="0" dirty="0" smtClean="0"/>
              <a:t> (</a:t>
            </a:r>
            <a:r>
              <a:rPr lang="nl-NL" baseline="0" dirty="0" err="1" smtClean="0"/>
              <a:t>ebeveyn</a:t>
            </a:r>
            <a:r>
              <a:rPr lang="nl-NL" baseline="0" dirty="0" smtClean="0"/>
              <a:t>)</a:t>
            </a:r>
            <a:r>
              <a:rPr lang="nl-NL" dirty="0" smtClean="0"/>
              <a:t> </a:t>
            </a:r>
            <a:r>
              <a:rPr lang="nl-NL" dirty="0" err="1" smtClean="0"/>
              <a:t>toplumsal</a:t>
            </a:r>
            <a:r>
              <a:rPr lang="nl-NL" dirty="0" smtClean="0"/>
              <a:t> </a:t>
            </a:r>
            <a:r>
              <a:rPr lang="nl-NL" dirty="0" err="1" smtClean="0"/>
              <a:t>çevreleri</a:t>
            </a:r>
            <a:r>
              <a:rPr lang="nl-NL" dirty="0" smtClean="0"/>
              <a:t>		</a:t>
            </a:r>
          </a:p>
          <a:p>
            <a:r>
              <a:rPr lang="nl-NL" dirty="0" smtClean="0"/>
              <a:t>	</a:t>
            </a:r>
            <a:r>
              <a:rPr lang="nl-NL" dirty="0" err="1" smtClean="0"/>
              <a:t>Ev</a:t>
            </a:r>
            <a:endParaRPr lang="nl-NL" dirty="0" smtClean="0"/>
          </a:p>
          <a:p>
            <a:r>
              <a:rPr lang="nl-NL" dirty="0" smtClean="0"/>
              <a:t>	</a:t>
            </a:r>
            <a:r>
              <a:rPr lang="nl-NL" dirty="0" err="1" smtClean="0"/>
              <a:t>Okul</a:t>
            </a:r>
            <a:endParaRPr lang="nl-NL" dirty="0" smtClean="0"/>
          </a:p>
          <a:p>
            <a:r>
              <a:rPr lang="nl-NL" dirty="0" smtClean="0"/>
              <a:t>- 	</a:t>
            </a:r>
            <a:r>
              <a:rPr lang="nl-NL" dirty="0" err="1" smtClean="0"/>
              <a:t>Sokak</a:t>
            </a:r>
            <a:endParaRPr lang="nl-NL" dirty="0" smtClean="0"/>
          </a:p>
          <a:p>
            <a:r>
              <a:rPr lang="nl-NL" dirty="0" smtClean="0"/>
              <a:t>	</a:t>
            </a:r>
            <a:r>
              <a:rPr lang="nl-NL" dirty="0" err="1" smtClean="0"/>
              <a:t>Spor</a:t>
            </a:r>
            <a:r>
              <a:rPr lang="nl-NL" dirty="0" smtClean="0"/>
              <a:t> </a:t>
            </a:r>
            <a:r>
              <a:rPr lang="nl-NL" dirty="0" err="1" smtClean="0"/>
              <a:t>ve</a:t>
            </a:r>
            <a:r>
              <a:rPr lang="nl-NL" dirty="0" smtClean="0"/>
              <a:t> </a:t>
            </a:r>
            <a:r>
              <a:rPr lang="nl-NL" dirty="0" err="1" smtClean="0"/>
              <a:t>hobi</a:t>
            </a:r>
            <a:endParaRPr lang="nl-NL" dirty="0" smtClean="0"/>
          </a:p>
          <a:p>
            <a:r>
              <a:rPr lang="nl-NL" dirty="0" smtClean="0"/>
              <a:t>- 	</a:t>
            </a:r>
            <a:r>
              <a:rPr lang="nl-NL" dirty="0" err="1" smtClean="0"/>
              <a:t>Sosyal</a:t>
            </a:r>
            <a:r>
              <a:rPr lang="nl-NL" dirty="0" smtClean="0"/>
              <a:t> </a:t>
            </a:r>
            <a:r>
              <a:rPr lang="nl-NL" dirty="0" err="1" smtClean="0"/>
              <a:t>Medya</a:t>
            </a:r>
            <a:r>
              <a:rPr lang="nl-NL" dirty="0" smtClean="0"/>
              <a:t> </a:t>
            </a:r>
          </a:p>
          <a:p>
            <a:r>
              <a:rPr lang="nl-NL" dirty="0" err="1" smtClean="0"/>
              <a:t>Toplumsal</a:t>
            </a:r>
            <a:r>
              <a:rPr lang="nl-NL" dirty="0" smtClean="0"/>
              <a:t> </a:t>
            </a:r>
            <a:r>
              <a:rPr lang="nl-NL" dirty="0" err="1" smtClean="0"/>
              <a:t>çevre</a:t>
            </a:r>
            <a:r>
              <a:rPr lang="nl-NL" dirty="0" smtClean="0"/>
              <a:t> </a:t>
            </a:r>
            <a:r>
              <a:rPr lang="nl-NL" dirty="0" err="1" smtClean="0"/>
              <a:t>ile</a:t>
            </a:r>
            <a:r>
              <a:rPr lang="nl-NL" dirty="0" smtClean="0"/>
              <a:t> kast </a:t>
            </a:r>
            <a:r>
              <a:rPr lang="nl-NL" dirty="0" err="1" smtClean="0"/>
              <a:t>edilen</a:t>
            </a:r>
            <a:r>
              <a:rPr lang="nl-NL" dirty="0" smtClean="0"/>
              <a:t> </a:t>
            </a:r>
            <a:r>
              <a:rPr lang="nl-NL" dirty="0" err="1" smtClean="0"/>
              <a:t>gençlerin</a:t>
            </a:r>
            <a:r>
              <a:rPr lang="nl-NL" dirty="0" smtClean="0"/>
              <a:t> </a:t>
            </a:r>
            <a:r>
              <a:rPr lang="nl-NL" dirty="0" err="1" smtClean="0"/>
              <a:t>ve</a:t>
            </a:r>
            <a:r>
              <a:rPr lang="nl-NL" dirty="0" smtClean="0"/>
              <a:t> </a:t>
            </a:r>
            <a:r>
              <a:rPr lang="nl-NL" dirty="0" err="1" smtClean="0"/>
              <a:t>ailelerin</a:t>
            </a:r>
            <a:r>
              <a:rPr lang="nl-NL" dirty="0" smtClean="0"/>
              <a:t> </a:t>
            </a:r>
            <a:r>
              <a:rPr lang="nl-NL" dirty="0" err="1" smtClean="0"/>
              <a:t>ait</a:t>
            </a:r>
            <a:r>
              <a:rPr lang="nl-NL" dirty="0" smtClean="0"/>
              <a:t> </a:t>
            </a:r>
            <a:r>
              <a:rPr lang="nl-NL" dirty="0" err="1" smtClean="0"/>
              <a:t>oldukları</a:t>
            </a:r>
            <a:r>
              <a:rPr lang="nl-NL" dirty="0" smtClean="0"/>
              <a:t> </a:t>
            </a:r>
            <a:r>
              <a:rPr lang="nl-NL" dirty="0" err="1" smtClean="0"/>
              <a:t>çeşitli</a:t>
            </a:r>
            <a:r>
              <a:rPr lang="nl-NL" dirty="0" smtClean="0"/>
              <a:t> </a:t>
            </a:r>
            <a:r>
              <a:rPr lang="nl-NL" dirty="0" err="1" smtClean="0"/>
              <a:t>oluşumlar</a:t>
            </a:r>
            <a:r>
              <a:rPr lang="nl-NL" dirty="0" smtClean="0"/>
              <a:t>. </a:t>
            </a:r>
            <a:r>
              <a:rPr lang="nl-NL" dirty="0" err="1" smtClean="0"/>
              <a:t>Ve</a:t>
            </a:r>
            <a:r>
              <a:rPr lang="nl-NL" dirty="0" smtClean="0"/>
              <a:t> </a:t>
            </a:r>
            <a:r>
              <a:rPr lang="nl-NL" dirty="0" err="1" smtClean="0"/>
              <a:t>dahi</a:t>
            </a:r>
            <a:r>
              <a:rPr lang="nl-NL" dirty="0" smtClean="0"/>
              <a:t> </a:t>
            </a:r>
            <a:r>
              <a:rPr lang="nl-NL" dirty="0" err="1" smtClean="0"/>
              <a:t>bu</a:t>
            </a:r>
            <a:r>
              <a:rPr lang="nl-NL" dirty="0" smtClean="0"/>
              <a:t> </a:t>
            </a:r>
            <a:r>
              <a:rPr lang="nl-NL" dirty="0" err="1" smtClean="0"/>
              <a:t>farklı</a:t>
            </a:r>
            <a:r>
              <a:rPr lang="nl-NL" dirty="0" smtClean="0"/>
              <a:t> </a:t>
            </a:r>
            <a:r>
              <a:rPr lang="nl-NL" dirty="0" err="1" smtClean="0"/>
              <a:t>oluşumlardaki</a:t>
            </a:r>
            <a:r>
              <a:rPr lang="nl-NL" dirty="0" smtClean="0"/>
              <a:t> </a:t>
            </a:r>
            <a:r>
              <a:rPr lang="nl-NL" dirty="0" err="1" smtClean="0"/>
              <a:t>yazılı</a:t>
            </a:r>
            <a:r>
              <a:rPr lang="nl-NL" dirty="0" smtClean="0"/>
              <a:t> </a:t>
            </a:r>
            <a:r>
              <a:rPr lang="nl-NL" dirty="0" err="1" smtClean="0"/>
              <a:t>olmayan</a:t>
            </a:r>
            <a:r>
              <a:rPr lang="nl-NL" dirty="0" smtClean="0"/>
              <a:t> </a:t>
            </a:r>
            <a:r>
              <a:rPr lang="nl-NL" dirty="0" err="1" smtClean="0"/>
              <a:t>kuralların</a:t>
            </a:r>
            <a:r>
              <a:rPr lang="nl-NL" dirty="0" smtClean="0"/>
              <a:t> </a:t>
            </a:r>
            <a:r>
              <a:rPr lang="nl-NL" dirty="0" err="1" smtClean="0"/>
              <a:t>farklı</a:t>
            </a:r>
            <a:r>
              <a:rPr lang="nl-NL" dirty="0" smtClean="0"/>
              <a:t> </a:t>
            </a:r>
            <a:r>
              <a:rPr lang="nl-NL" dirty="0" err="1" smtClean="0"/>
              <a:t>ortamlarda</a:t>
            </a:r>
            <a:r>
              <a:rPr lang="nl-NL" dirty="0" smtClean="0"/>
              <a:t> </a:t>
            </a:r>
            <a:r>
              <a:rPr lang="nl-NL" dirty="0" err="1" smtClean="0"/>
              <a:t>nasıl</a:t>
            </a:r>
            <a:r>
              <a:rPr lang="nl-NL" dirty="0" smtClean="0"/>
              <a:t> </a:t>
            </a:r>
            <a:r>
              <a:rPr lang="nl-NL" dirty="0" err="1" smtClean="0"/>
              <a:t>dışa</a:t>
            </a:r>
            <a:r>
              <a:rPr lang="nl-NL" dirty="0" smtClean="0"/>
              <a:t> </a:t>
            </a:r>
            <a:r>
              <a:rPr lang="nl-NL" dirty="0" err="1" smtClean="0"/>
              <a:t>vurulduğu</a:t>
            </a:r>
            <a:r>
              <a:rPr lang="nl-NL" dirty="0" smtClean="0"/>
              <a:t>. </a:t>
            </a:r>
            <a:r>
              <a:rPr lang="nl-NL" dirty="0" err="1" smtClean="0"/>
              <a:t>Bu</a:t>
            </a:r>
            <a:r>
              <a:rPr lang="nl-NL" dirty="0" smtClean="0"/>
              <a:t> </a:t>
            </a:r>
            <a:r>
              <a:rPr lang="nl-NL" dirty="0" err="1" smtClean="0"/>
              <a:t>kapsamda</a:t>
            </a:r>
            <a:r>
              <a:rPr lang="nl-NL" dirty="0" smtClean="0"/>
              <a:t> </a:t>
            </a:r>
            <a:r>
              <a:rPr lang="nl-NL" dirty="0" err="1" smtClean="0"/>
              <a:t>gençlerin</a:t>
            </a:r>
            <a:r>
              <a:rPr lang="nl-NL" dirty="0" smtClean="0"/>
              <a:t> </a:t>
            </a:r>
            <a:r>
              <a:rPr lang="nl-NL" dirty="0" err="1" smtClean="0"/>
              <a:t>dahil</a:t>
            </a:r>
            <a:r>
              <a:rPr lang="nl-NL" dirty="0" smtClean="0"/>
              <a:t> </a:t>
            </a:r>
            <a:r>
              <a:rPr lang="nl-NL" dirty="0" err="1" smtClean="0"/>
              <a:t>oldukları</a:t>
            </a:r>
            <a:r>
              <a:rPr lang="nl-NL" dirty="0" smtClean="0"/>
              <a:t> </a:t>
            </a:r>
            <a:r>
              <a:rPr lang="nl-NL" dirty="0" err="1" smtClean="0"/>
              <a:t>toplumsal</a:t>
            </a:r>
            <a:r>
              <a:rPr lang="nl-NL" dirty="0" smtClean="0"/>
              <a:t> </a:t>
            </a:r>
            <a:r>
              <a:rPr lang="nl-NL" dirty="0" err="1" smtClean="0"/>
              <a:t>çevrelerin</a:t>
            </a:r>
            <a:r>
              <a:rPr lang="nl-NL" dirty="0" smtClean="0"/>
              <a:t> </a:t>
            </a:r>
            <a:r>
              <a:rPr lang="nl-NL" dirty="0" err="1" smtClean="0"/>
              <a:t>kimlik</a:t>
            </a:r>
            <a:r>
              <a:rPr lang="nl-NL" dirty="0" smtClean="0"/>
              <a:t> </a:t>
            </a:r>
            <a:r>
              <a:rPr lang="nl-NL" dirty="0" err="1" smtClean="0"/>
              <a:t>gelişimine</a:t>
            </a:r>
            <a:r>
              <a:rPr lang="nl-NL" dirty="0" smtClean="0"/>
              <a:t> </a:t>
            </a:r>
            <a:r>
              <a:rPr lang="nl-NL" dirty="0" err="1" smtClean="0"/>
              <a:t>etkisi</a:t>
            </a:r>
            <a:r>
              <a:rPr lang="nl-NL" dirty="0" smtClean="0"/>
              <a:t> de </a:t>
            </a:r>
            <a:r>
              <a:rPr lang="nl-NL" dirty="0" err="1" smtClean="0"/>
              <a:t>ele</a:t>
            </a:r>
            <a:r>
              <a:rPr lang="nl-NL" dirty="0" smtClean="0"/>
              <a:t> </a:t>
            </a:r>
            <a:r>
              <a:rPr lang="nl-NL" dirty="0" err="1" smtClean="0"/>
              <a:t>alınacaktır</a:t>
            </a:r>
            <a:r>
              <a:rPr lang="nl-NL" dirty="0" smtClean="0"/>
              <a: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6</a:t>
            </a:fld>
            <a:endParaRPr lang="nl-NL"/>
          </a:p>
        </p:txBody>
      </p:sp>
    </p:spTree>
    <p:extLst>
      <p:ext uri="{BB962C8B-B14F-4D97-AF65-F5344CB8AC3E}">
        <p14:creationId xmlns:p14="http://schemas.microsoft.com/office/powerpoint/2010/main" val="205249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Nederland de Turk</a:t>
            </a:r>
            <a:r>
              <a:rPr lang="nl-NL" baseline="0" dirty="0" smtClean="0"/>
              <a:t> </a:t>
            </a:r>
            <a:r>
              <a:rPr lang="nl-NL" dirty="0" smtClean="0"/>
              <a:t>, in Turkije</a:t>
            </a:r>
            <a:r>
              <a:rPr lang="nl-NL" baseline="0" dirty="0" smtClean="0"/>
              <a:t> </a:t>
            </a:r>
            <a:r>
              <a:rPr lang="nl-NL" dirty="0" smtClean="0"/>
              <a:t>de Nederlander.</a:t>
            </a:r>
          </a:p>
          <a:p>
            <a:r>
              <a:rPr lang="nl-NL" dirty="0" smtClean="0"/>
              <a:t>Culturele achtergrond, kleding, eten, omgangsvormen (handdruk, oogcontact </a:t>
            </a:r>
            <a:r>
              <a:rPr lang="nl-NL" dirty="0" err="1" smtClean="0"/>
              <a:t>etc</a:t>
            </a:r>
            <a:r>
              <a:rPr lang="nl-NL" dirty="0" smtClean="0"/>
              <a:t>)</a:t>
            </a:r>
          </a:p>
          <a:p>
            <a:r>
              <a:rPr lang="nl-NL" dirty="0" smtClean="0"/>
              <a:t>Religieuze achtergronden (moslim of niet, praktiserend of niet)</a:t>
            </a:r>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7</a:t>
            </a:fld>
            <a:endParaRPr lang="nl-NL"/>
          </a:p>
        </p:txBody>
      </p:sp>
    </p:spTree>
    <p:extLst>
      <p:ext uri="{BB962C8B-B14F-4D97-AF65-F5344CB8AC3E}">
        <p14:creationId xmlns:p14="http://schemas.microsoft.com/office/powerpoint/2010/main" val="340791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Ga in op de Turkse onderwijssysteem (school).</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8</a:t>
            </a:fld>
            <a:endParaRPr lang="nl-NL"/>
          </a:p>
        </p:txBody>
      </p:sp>
    </p:spTree>
    <p:extLst>
      <p:ext uri="{BB962C8B-B14F-4D97-AF65-F5344CB8AC3E}">
        <p14:creationId xmlns:p14="http://schemas.microsoft.com/office/powerpoint/2010/main" val="335555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roken, nieuwe </a:t>
            </a:r>
            <a:r>
              <a:rPr lang="nl-NL" dirty="0" err="1" smtClean="0"/>
              <a:t>kledingsderdacht</a:t>
            </a:r>
            <a:r>
              <a:rPr lang="nl-NL" dirty="0" smtClean="0"/>
              <a:t>, alcohol / softdrugs</a:t>
            </a:r>
            <a:r>
              <a:rPr lang="nl-NL" baseline="0" dirty="0" smtClean="0"/>
              <a:t> (25 cent). </a:t>
            </a:r>
          </a:p>
          <a:p>
            <a:pPr marL="171450" indent="-171450">
              <a:buFontTx/>
              <a:buChar char="-"/>
            </a:pPr>
            <a:r>
              <a:rPr lang="nl-NL" baseline="0" dirty="0" smtClean="0"/>
              <a:t>Relatie (verkering) Gedoogbeleid: mag niet, maar zien het wel toe. </a:t>
            </a:r>
          </a:p>
          <a:p>
            <a:pPr marL="171450" indent="-171450">
              <a:buFontTx/>
              <a:buChar char="-"/>
            </a:pPr>
            <a:r>
              <a:rPr lang="nl-NL" baseline="0" dirty="0" smtClean="0"/>
              <a:t>Sociale controle </a:t>
            </a:r>
          </a:p>
          <a:p>
            <a:pPr marL="171450" indent="-171450">
              <a:buFontTx/>
              <a:buChar char="-"/>
            </a:pPr>
            <a:r>
              <a:rPr lang="nl-NL" baseline="0" dirty="0" smtClean="0"/>
              <a:t>Nederlandse normen en waarden en regels. </a:t>
            </a:r>
          </a:p>
          <a:p>
            <a:pPr marL="171450" indent="-171450">
              <a:buFontTx/>
              <a:buChar char="-"/>
            </a:pPr>
            <a:r>
              <a:rPr lang="nl-NL" baseline="0" dirty="0" smtClean="0"/>
              <a:t>Ontdekken waar je bij hoort, bij wie?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9</a:t>
            </a:fld>
            <a:endParaRPr lang="nl-NL"/>
          </a:p>
        </p:txBody>
      </p:sp>
    </p:spTree>
    <p:extLst>
      <p:ext uri="{BB962C8B-B14F-4D97-AF65-F5344CB8AC3E}">
        <p14:creationId xmlns:p14="http://schemas.microsoft.com/office/powerpoint/2010/main" val="364358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A13F790-BDA8-42E5-9BA4-34687B158835}" type="slidenum">
              <a:rPr lang="nl-NL" smtClean="0"/>
              <a:pPr/>
              <a:t>10</a:t>
            </a:fld>
            <a:endParaRPr lang="nl-NL"/>
          </a:p>
        </p:txBody>
      </p:sp>
    </p:spTree>
    <p:extLst>
      <p:ext uri="{BB962C8B-B14F-4D97-AF65-F5344CB8AC3E}">
        <p14:creationId xmlns:p14="http://schemas.microsoft.com/office/powerpoint/2010/main" val="162975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pPr marL="0" indent="0">
              <a:buFontTx/>
              <a:buNone/>
            </a:pPr>
            <a:r>
              <a:rPr lang="nl-NL" baseline="0" dirty="0" smtClean="0"/>
              <a:t> </a:t>
            </a:r>
            <a:r>
              <a:rPr lang="nl-NL" sz="1200" b="1" i="0" kern="1200" dirty="0" err="1" smtClean="0">
                <a:solidFill>
                  <a:schemeClr val="tx1"/>
                </a:solidFill>
                <a:effectLst/>
                <a:latin typeface="+mn-lt"/>
                <a:ea typeface="+mn-ea"/>
                <a:cs typeface="+mn-cs"/>
              </a:rPr>
              <a:t>Sexting</a:t>
            </a:r>
            <a:r>
              <a:rPr lang="nl-NL" sz="1200" b="0" i="0" kern="1200" dirty="0" smtClean="0">
                <a:solidFill>
                  <a:schemeClr val="tx1"/>
                </a:solidFill>
                <a:effectLst/>
                <a:latin typeface="+mn-lt"/>
                <a:ea typeface="+mn-ea"/>
                <a:cs typeface="+mn-cs"/>
              </a:rPr>
              <a:t> is het verzenden (en ontvangen) van seksueel getinte beelden of tekstberichten door middel van een mobiele telefoon of internetapplicaties zoals WhatsApp, Facebook, YouTube, Instagram en Twitter.</a:t>
            </a:r>
          </a:p>
          <a:p>
            <a:pPr marL="0" indent="0">
              <a:buFontTx/>
              <a:buNone/>
            </a:pPr>
            <a:r>
              <a:rPr lang="nl-NL" sz="1200" b="1" i="0" kern="1200" dirty="0" err="1" smtClean="0">
                <a:solidFill>
                  <a:schemeClr val="tx1"/>
                </a:solidFill>
                <a:effectLst/>
                <a:latin typeface="+mn-lt"/>
                <a:ea typeface="+mn-ea"/>
                <a:cs typeface="+mn-cs"/>
              </a:rPr>
              <a:t>Grooming</a:t>
            </a:r>
            <a:r>
              <a:rPr lang="nl-NL" sz="1200" b="0" i="0" kern="1200" dirty="0" smtClean="0">
                <a:solidFill>
                  <a:schemeClr val="tx1"/>
                </a:solidFill>
                <a:effectLst/>
                <a:latin typeface="+mn-lt"/>
                <a:ea typeface="+mn-ea"/>
                <a:cs typeface="+mn-cs"/>
              </a:rPr>
              <a:t> is digitaal kinderlokken. Er is sprake </a:t>
            </a:r>
            <a:r>
              <a:rPr lang="nl-NL" sz="1200" b="0" i="0" kern="1200" dirty="0" err="1" smtClean="0">
                <a:solidFill>
                  <a:schemeClr val="tx1"/>
                </a:solidFill>
                <a:effectLst/>
                <a:latin typeface="+mn-lt"/>
                <a:ea typeface="+mn-ea"/>
                <a:cs typeface="+mn-cs"/>
              </a:rPr>
              <a:t>van</a:t>
            </a:r>
            <a:r>
              <a:rPr lang="nl-NL" sz="1200" b="1" i="0" kern="1200" dirty="0" err="1" smtClean="0">
                <a:solidFill>
                  <a:schemeClr val="tx1"/>
                </a:solidFill>
                <a:effectLst/>
                <a:latin typeface="+mn-lt"/>
                <a:ea typeface="+mn-ea"/>
                <a:cs typeface="+mn-cs"/>
              </a:rPr>
              <a:t>grooming</a:t>
            </a:r>
            <a:r>
              <a:rPr lang="nl-NL" sz="1200" b="0" i="0" kern="1200" dirty="0" smtClean="0">
                <a:solidFill>
                  <a:schemeClr val="tx1"/>
                </a:solidFill>
                <a:effectLst/>
                <a:latin typeface="+mn-lt"/>
                <a:ea typeface="+mn-ea"/>
                <a:cs typeface="+mn-cs"/>
              </a:rPr>
              <a:t> als een volwassene via ICT contact legt met een kind, met de intentie om dat kind te ontmoeten met het doel om seksueel misbruik te plegen of </a:t>
            </a:r>
            <a:r>
              <a:rPr lang="nl-NL" sz="1200" b="0" i="0" kern="1200" dirty="0" err="1" smtClean="0">
                <a:solidFill>
                  <a:schemeClr val="tx1"/>
                </a:solidFill>
                <a:effectLst/>
                <a:latin typeface="+mn-lt"/>
                <a:ea typeface="+mn-ea"/>
                <a:cs typeface="+mn-cs"/>
              </a:rPr>
              <a:t>kinderpornografische</a:t>
            </a:r>
            <a:r>
              <a:rPr lang="nl-NL" sz="1200" b="0" i="0" kern="1200" dirty="0" smtClean="0">
                <a:solidFill>
                  <a:schemeClr val="tx1"/>
                </a:solidFill>
                <a:effectLst/>
                <a:latin typeface="+mn-lt"/>
                <a:ea typeface="+mn-ea"/>
                <a:cs typeface="+mn-cs"/>
              </a:rPr>
              <a:t> afbeeldingen te produceren.</a:t>
            </a:r>
          </a:p>
          <a:p>
            <a:pPr marL="0" indent="0">
              <a:buFontTx/>
              <a:buNone/>
            </a:pPr>
            <a:endParaRPr lang="nl-NL" sz="1200" b="0" i="0" kern="1200" dirty="0" smtClean="0">
              <a:solidFill>
                <a:schemeClr val="tx1"/>
              </a:solidFill>
              <a:effectLst/>
              <a:latin typeface="+mn-lt"/>
              <a:ea typeface="+mn-ea"/>
              <a:cs typeface="+mn-cs"/>
            </a:endParaRPr>
          </a:p>
          <a:p>
            <a:pPr marL="0" indent="0">
              <a:buFontTx/>
              <a:buNone/>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1A13F790-BDA8-42E5-9BA4-34687B158835}" type="slidenum">
              <a:rPr lang="nl-NL" smtClean="0"/>
              <a:pPr/>
              <a:t>11</a:t>
            </a:fld>
            <a:endParaRPr lang="nl-NL"/>
          </a:p>
        </p:txBody>
      </p:sp>
    </p:spTree>
    <p:extLst>
      <p:ext uri="{BB962C8B-B14F-4D97-AF65-F5344CB8AC3E}">
        <p14:creationId xmlns:p14="http://schemas.microsoft.com/office/powerpoint/2010/main" val="162975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err="1" smtClean="0"/>
              <a:t>Kimlik</a:t>
            </a:r>
            <a:r>
              <a:rPr lang="nl-NL" dirty="0" smtClean="0"/>
              <a:t> </a:t>
            </a:r>
            <a:r>
              <a:rPr lang="nl-NL" dirty="0" err="1" smtClean="0"/>
              <a:t>gelişimi</a:t>
            </a:r>
            <a:r>
              <a:rPr lang="nl-NL" dirty="0" smtClean="0"/>
              <a:t> </a:t>
            </a:r>
            <a:r>
              <a:rPr lang="nl-NL" dirty="0" err="1" smtClean="0"/>
              <a:t>hangi</a:t>
            </a:r>
            <a:r>
              <a:rPr lang="nl-NL" dirty="0" smtClean="0"/>
              <a:t> </a:t>
            </a:r>
            <a:r>
              <a:rPr lang="nl-NL" dirty="0" err="1" smtClean="0"/>
              <a:t>yaş</a:t>
            </a:r>
            <a:r>
              <a:rPr lang="nl-NL" dirty="0" smtClean="0"/>
              <a:t> </a:t>
            </a:r>
            <a:r>
              <a:rPr lang="nl-NL" dirty="0" err="1" smtClean="0"/>
              <a:t>döneminde</a:t>
            </a:r>
            <a:r>
              <a:rPr lang="nl-NL" dirty="0" smtClean="0"/>
              <a:t> </a:t>
            </a:r>
            <a:r>
              <a:rPr lang="nl-NL" dirty="0" err="1" smtClean="0"/>
              <a:t>vuku</a:t>
            </a:r>
            <a:r>
              <a:rPr lang="nl-NL" dirty="0" smtClean="0"/>
              <a:t> </a:t>
            </a:r>
            <a:r>
              <a:rPr lang="nl-NL" dirty="0" err="1" smtClean="0"/>
              <a:t>buluyor</a:t>
            </a:r>
            <a:r>
              <a:rPr lang="nl-NL" dirty="0" smtClean="0"/>
              <a:t>, </a:t>
            </a:r>
            <a:r>
              <a:rPr lang="nl-NL" dirty="0" err="1" smtClean="0"/>
              <a:t>ebeveynler</a:t>
            </a:r>
            <a:r>
              <a:rPr lang="nl-NL" dirty="0" smtClean="0"/>
              <a:t> </a:t>
            </a:r>
            <a:r>
              <a:rPr lang="nl-NL" dirty="0" err="1" smtClean="0"/>
              <a:t>bunun</a:t>
            </a:r>
            <a:r>
              <a:rPr lang="nl-NL" dirty="0" smtClean="0"/>
              <a:t> </a:t>
            </a:r>
            <a:r>
              <a:rPr lang="nl-NL" dirty="0" err="1" smtClean="0"/>
              <a:t>farkına</a:t>
            </a:r>
            <a:r>
              <a:rPr lang="nl-NL" dirty="0" smtClean="0"/>
              <a:t> </a:t>
            </a:r>
            <a:r>
              <a:rPr lang="nl-NL" dirty="0" err="1" smtClean="0"/>
              <a:t>nasıl</a:t>
            </a:r>
            <a:r>
              <a:rPr lang="nl-NL" dirty="0" smtClean="0"/>
              <a:t> </a:t>
            </a:r>
            <a:r>
              <a:rPr lang="nl-NL" dirty="0" err="1" smtClean="0"/>
              <a:t>varıyor</a:t>
            </a:r>
            <a:r>
              <a:rPr lang="nl-NL" dirty="0" smtClean="0"/>
              <a:t> </a:t>
            </a:r>
            <a:r>
              <a:rPr lang="nl-NL" dirty="0" err="1" smtClean="0"/>
              <a:t>ve</a:t>
            </a:r>
            <a:r>
              <a:rPr lang="nl-NL" dirty="0" smtClean="0"/>
              <a:t> </a:t>
            </a:r>
            <a:r>
              <a:rPr lang="nl-NL" dirty="0" err="1" smtClean="0"/>
              <a:t>buna</a:t>
            </a:r>
            <a:r>
              <a:rPr lang="nl-NL" dirty="0" smtClean="0"/>
              <a:t> ne </a:t>
            </a:r>
            <a:r>
              <a:rPr lang="nl-NL" dirty="0" err="1" smtClean="0"/>
              <a:t>gibi</a:t>
            </a:r>
            <a:r>
              <a:rPr lang="nl-NL" dirty="0" smtClean="0"/>
              <a:t> </a:t>
            </a:r>
            <a:r>
              <a:rPr lang="nl-NL" dirty="0" err="1" smtClean="0"/>
              <a:t>bir</a:t>
            </a:r>
            <a:r>
              <a:rPr lang="nl-NL" dirty="0" smtClean="0"/>
              <a:t> (</a:t>
            </a:r>
            <a:r>
              <a:rPr lang="nl-NL" dirty="0" err="1" smtClean="0"/>
              <a:t>davranışsal</a:t>
            </a:r>
            <a:r>
              <a:rPr lang="nl-NL" dirty="0" smtClean="0"/>
              <a:t>) </a:t>
            </a:r>
            <a:r>
              <a:rPr lang="nl-NL" dirty="0" err="1" smtClean="0"/>
              <a:t>tepki</a:t>
            </a:r>
            <a:r>
              <a:rPr lang="nl-NL" dirty="0" smtClean="0"/>
              <a:t> </a:t>
            </a:r>
            <a:r>
              <a:rPr lang="nl-NL" dirty="0" err="1" smtClean="0"/>
              <a:t>veriyorlar</a:t>
            </a:r>
            <a:r>
              <a:rPr lang="nl-NL" dirty="0" smtClean="0"/>
              <a:t>.</a:t>
            </a:r>
          </a:p>
          <a:p>
            <a:pPr marL="171450" indent="-171450">
              <a:buFontTx/>
              <a:buChar char="-"/>
            </a:pPr>
            <a:r>
              <a:rPr lang="nl-NL" dirty="0" err="1" smtClean="0"/>
              <a:t>Erikson</a:t>
            </a:r>
            <a:r>
              <a:rPr lang="nl-NL" baseline="0" dirty="0" smtClean="0"/>
              <a:t> kim: </a:t>
            </a:r>
            <a:r>
              <a:rPr lang="nl-NL" baseline="0" dirty="0" err="1" smtClean="0"/>
              <a:t>ünlü</a:t>
            </a:r>
            <a:r>
              <a:rPr lang="nl-NL" baseline="0" dirty="0" smtClean="0"/>
              <a:t> </a:t>
            </a:r>
            <a:r>
              <a:rPr lang="nl-NL" baseline="0" dirty="0" err="1" smtClean="0"/>
              <a:t>arastirmaci</a:t>
            </a:r>
            <a:r>
              <a:rPr lang="nl-NL" baseline="0" dirty="0" smtClean="0"/>
              <a:t> </a:t>
            </a:r>
            <a:r>
              <a:rPr lang="nl-NL" baseline="0" dirty="0" err="1" smtClean="0"/>
              <a:t>piskolog</a:t>
            </a:r>
            <a:r>
              <a:rPr lang="nl-NL" baseline="0" dirty="0" smtClean="0"/>
              <a:t>, </a:t>
            </a:r>
            <a:r>
              <a:rPr lang="nl-NL" baseline="0" dirty="0" err="1" smtClean="0"/>
              <a:t>hayatinin</a:t>
            </a:r>
            <a:r>
              <a:rPr lang="nl-NL" baseline="0" dirty="0" smtClean="0"/>
              <a:t> </a:t>
            </a:r>
            <a:r>
              <a:rPr lang="nl-NL" baseline="0" dirty="0" err="1" smtClean="0"/>
              <a:t>büyük</a:t>
            </a:r>
            <a:r>
              <a:rPr lang="nl-NL" baseline="0" dirty="0" smtClean="0"/>
              <a:t> </a:t>
            </a:r>
            <a:r>
              <a:rPr lang="nl-NL" baseline="0" dirty="0" err="1" smtClean="0"/>
              <a:t>bir</a:t>
            </a:r>
            <a:r>
              <a:rPr lang="nl-NL" baseline="0" dirty="0" smtClean="0"/>
              <a:t> </a:t>
            </a:r>
            <a:r>
              <a:rPr lang="nl-NL" baseline="0" dirty="0" err="1" smtClean="0"/>
              <a:t>kismini</a:t>
            </a:r>
            <a:r>
              <a:rPr lang="nl-NL" baseline="0" dirty="0" smtClean="0"/>
              <a:t>: </a:t>
            </a:r>
            <a:r>
              <a:rPr lang="nl-NL" baseline="0" dirty="0" err="1" smtClean="0"/>
              <a:t>insanlardaki</a:t>
            </a:r>
            <a:r>
              <a:rPr lang="nl-NL" baseline="0" dirty="0" smtClean="0"/>
              <a:t> </a:t>
            </a:r>
            <a:r>
              <a:rPr lang="nl-NL" baseline="0" dirty="0" err="1" smtClean="0"/>
              <a:t>kimlik</a:t>
            </a:r>
            <a:r>
              <a:rPr lang="nl-NL" baseline="0" dirty="0" smtClean="0"/>
              <a:t> </a:t>
            </a:r>
            <a:r>
              <a:rPr lang="nl-NL" baseline="0" dirty="0" err="1" smtClean="0"/>
              <a:t>gelisiminin</a:t>
            </a:r>
            <a:r>
              <a:rPr lang="nl-NL" baseline="0" dirty="0" smtClean="0"/>
              <a:t> </a:t>
            </a:r>
            <a:r>
              <a:rPr lang="nl-NL" baseline="0" dirty="0" err="1" smtClean="0"/>
              <a:t>pisko</a:t>
            </a:r>
            <a:r>
              <a:rPr lang="nl-NL" baseline="0" dirty="0" smtClean="0"/>
              <a:t> </a:t>
            </a:r>
            <a:r>
              <a:rPr lang="nl-NL" baseline="0" dirty="0" err="1" smtClean="0"/>
              <a:t>analizini</a:t>
            </a:r>
            <a:r>
              <a:rPr lang="nl-NL" baseline="0" dirty="0" smtClean="0"/>
              <a:t> </a:t>
            </a:r>
            <a:r>
              <a:rPr lang="nl-NL" baseline="0" dirty="0" err="1" smtClean="0"/>
              <a:t>arastirmis</a:t>
            </a:r>
            <a:r>
              <a:rPr lang="nl-NL" baseline="0" dirty="0" smtClean="0"/>
              <a:t>, </a:t>
            </a:r>
            <a:r>
              <a:rPr lang="nl-NL" baseline="0" dirty="0" err="1" smtClean="0"/>
              <a:t>ve</a:t>
            </a:r>
            <a:r>
              <a:rPr lang="nl-NL" baseline="0" dirty="0" smtClean="0"/>
              <a:t> </a:t>
            </a:r>
            <a:r>
              <a:rPr lang="nl-NL" baseline="0" dirty="0" err="1" smtClean="0"/>
              <a:t>bir</a:t>
            </a:r>
            <a:r>
              <a:rPr lang="nl-NL" baseline="0" dirty="0" smtClean="0"/>
              <a:t> </a:t>
            </a:r>
            <a:r>
              <a:rPr lang="nl-NL" baseline="0" dirty="0" err="1" smtClean="0"/>
              <a:t>çok</a:t>
            </a:r>
            <a:r>
              <a:rPr lang="nl-NL" baseline="0" dirty="0" smtClean="0"/>
              <a:t> </a:t>
            </a:r>
            <a:r>
              <a:rPr lang="nl-NL" baseline="0" dirty="0" err="1" smtClean="0"/>
              <a:t>kitap</a:t>
            </a:r>
            <a:r>
              <a:rPr lang="nl-NL" baseline="0" dirty="0" smtClean="0"/>
              <a:t>, </a:t>
            </a:r>
            <a:r>
              <a:rPr lang="nl-NL" baseline="0" dirty="0" err="1" smtClean="0"/>
              <a:t>makale</a:t>
            </a:r>
            <a:r>
              <a:rPr lang="nl-NL" baseline="0" dirty="0" smtClean="0"/>
              <a:t> </a:t>
            </a:r>
            <a:r>
              <a:rPr lang="nl-NL" baseline="0" dirty="0" err="1" smtClean="0"/>
              <a:t>yazmistir</a:t>
            </a:r>
            <a:r>
              <a:rPr lang="nl-NL" baseline="0" dirty="0" smtClean="0"/>
              <a:t>. </a:t>
            </a:r>
          </a:p>
          <a:p>
            <a:pPr marL="171450" indent="-171450">
              <a:buFontTx/>
              <a:buChar char="-"/>
            </a:pPr>
            <a:r>
              <a:rPr lang="nl-NL" baseline="0" dirty="0" smtClean="0"/>
              <a:t>Oftewel: was een bekend psycholoog die een groot deel van zijn leven heeft gewijd aan onderzoek en analyse van de identiteitsontwikkeling. Heeft vele boeken en artikels op zijn naam staan. </a:t>
            </a:r>
          </a:p>
          <a:p>
            <a:pPr marL="171450" indent="-171450">
              <a:buFontTx/>
              <a:buChar char="-"/>
            </a:pPr>
            <a:endParaRPr lang="nl-NL" dirty="0" smtClean="0"/>
          </a:p>
          <a:p>
            <a:pPr marL="171450" indent="-171450">
              <a:buFontTx/>
              <a:buChar char="-"/>
            </a:pPr>
            <a:r>
              <a:rPr lang="nl-NL" baseline="0" dirty="0" err="1" smtClean="0"/>
              <a:t>Bateson</a:t>
            </a:r>
            <a:r>
              <a:rPr lang="nl-NL" baseline="0" dirty="0" smtClean="0"/>
              <a:t>, </a:t>
            </a:r>
            <a:r>
              <a:rPr lang="nl-NL" baseline="0" dirty="0" err="1" smtClean="0"/>
              <a:t>antropolog</a:t>
            </a:r>
            <a:r>
              <a:rPr lang="nl-NL" baseline="0" dirty="0" smtClean="0"/>
              <a:t> </a:t>
            </a:r>
            <a:r>
              <a:rPr lang="nl-NL" baseline="0" dirty="0" err="1" smtClean="0"/>
              <a:t>ve</a:t>
            </a:r>
            <a:r>
              <a:rPr lang="nl-NL" baseline="0" dirty="0" smtClean="0"/>
              <a:t> </a:t>
            </a:r>
            <a:r>
              <a:rPr lang="nl-NL" baseline="0" dirty="0" err="1" smtClean="0"/>
              <a:t>Dilts</a:t>
            </a:r>
            <a:r>
              <a:rPr lang="nl-NL" baseline="0" dirty="0" smtClean="0"/>
              <a:t>, </a:t>
            </a:r>
            <a:r>
              <a:rPr lang="nl-NL" baseline="0" dirty="0" err="1" smtClean="0"/>
              <a:t>yazar</a:t>
            </a:r>
            <a:r>
              <a:rPr lang="nl-NL" baseline="0" dirty="0" smtClean="0"/>
              <a:t>.  </a:t>
            </a:r>
            <a:r>
              <a:rPr lang="nl-NL" baseline="0" dirty="0" err="1" smtClean="0"/>
              <a:t>kisinin</a:t>
            </a:r>
            <a:r>
              <a:rPr lang="nl-NL" baseline="0" dirty="0" smtClean="0"/>
              <a:t> </a:t>
            </a:r>
            <a:r>
              <a:rPr lang="nl-NL" baseline="0" dirty="0" err="1" smtClean="0"/>
              <a:t>kisilik</a:t>
            </a:r>
            <a:r>
              <a:rPr lang="nl-NL" baseline="0" dirty="0" smtClean="0"/>
              <a:t> </a:t>
            </a:r>
            <a:r>
              <a:rPr lang="nl-NL" baseline="0" dirty="0" err="1" smtClean="0"/>
              <a:t>olusunu</a:t>
            </a:r>
            <a:r>
              <a:rPr lang="nl-NL" baseline="0" dirty="0" smtClean="0"/>
              <a:t> </a:t>
            </a:r>
            <a:r>
              <a:rPr lang="nl-NL" baseline="0" dirty="0" err="1" smtClean="0"/>
              <a:t>piramit</a:t>
            </a:r>
            <a:r>
              <a:rPr lang="nl-NL" baseline="0" dirty="0" smtClean="0"/>
              <a:t> </a:t>
            </a:r>
            <a:r>
              <a:rPr lang="nl-NL" baseline="0" dirty="0" err="1" smtClean="0"/>
              <a:t>seklinde</a:t>
            </a:r>
            <a:r>
              <a:rPr lang="nl-NL" baseline="0" dirty="0" smtClean="0"/>
              <a:t> </a:t>
            </a:r>
            <a:r>
              <a:rPr lang="nl-NL" baseline="0" dirty="0" err="1" smtClean="0"/>
              <a:t>derecelere</a:t>
            </a:r>
            <a:r>
              <a:rPr lang="nl-NL" baseline="0" dirty="0" smtClean="0"/>
              <a:t> </a:t>
            </a:r>
            <a:r>
              <a:rPr lang="nl-NL" baseline="0" dirty="0" err="1" smtClean="0"/>
              <a:t>ayirmistir</a:t>
            </a:r>
            <a:r>
              <a:rPr lang="nl-NL" baseline="0" dirty="0" smtClean="0"/>
              <a:t>. </a:t>
            </a:r>
          </a:p>
          <a:p>
            <a:pPr marL="171450" indent="-171450">
              <a:buFontTx/>
              <a:buChar char="-"/>
            </a:pPr>
            <a:r>
              <a:rPr lang="nl-NL" baseline="0" dirty="0" smtClean="0"/>
              <a:t>Oftewel: </a:t>
            </a:r>
            <a:r>
              <a:rPr lang="nl-NL" baseline="0" dirty="0" err="1" smtClean="0"/>
              <a:t>Bateson</a:t>
            </a:r>
            <a:r>
              <a:rPr lang="nl-NL" baseline="0" dirty="0" smtClean="0"/>
              <a:t> is antropoloog en </a:t>
            </a:r>
            <a:r>
              <a:rPr lang="nl-NL" baseline="0" dirty="0" err="1" smtClean="0"/>
              <a:t>Dilts</a:t>
            </a:r>
            <a:r>
              <a:rPr lang="nl-NL" baseline="0" dirty="0" smtClean="0"/>
              <a:t> is schrijven, en ze hebben de ontwikkeling van de identiteit in niveaus weergegeven in een piramide. </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1A13F790-BDA8-42E5-9BA4-34687B158835}" type="slidenum">
              <a:rPr lang="nl-NL" smtClean="0"/>
              <a:pPr/>
              <a:t>13</a:t>
            </a:fld>
            <a:endParaRPr lang="nl-NL"/>
          </a:p>
        </p:txBody>
      </p:sp>
    </p:spTree>
    <p:extLst>
      <p:ext uri="{BB962C8B-B14F-4D97-AF65-F5344CB8AC3E}">
        <p14:creationId xmlns:p14="http://schemas.microsoft.com/office/powerpoint/2010/main" val="48149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err="1" smtClean="0"/>
              <a:t>Cocuk</a:t>
            </a:r>
            <a:r>
              <a:rPr lang="nl-NL" dirty="0" smtClean="0"/>
              <a:t> </a:t>
            </a:r>
            <a:r>
              <a:rPr lang="nl-NL" dirty="0" err="1" smtClean="0"/>
              <a:t>iken</a:t>
            </a:r>
            <a:r>
              <a:rPr lang="nl-NL" dirty="0" smtClean="0"/>
              <a:t>,</a:t>
            </a:r>
            <a:r>
              <a:rPr lang="nl-NL" baseline="0" dirty="0" smtClean="0"/>
              <a:t> </a:t>
            </a:r>
            <a:r>
              <a:rPr lang="nl-NL" baseline="0" dirty="0" err="1" smtClean="0"/>
              <a:t>benim</a:t>
            </a:r>
            <a:r>
              <a:rPr lang="nl-NL" baseline="0" dirty="0" smtClean="0"/>
              <a:t> </a:t>
            </a:r>
            <a:r>
              <a:rPr lang="nl-NL" baseline="0" dirty="0" err="1" smtClean="0"/>
              <a:t>dusuncem</a:t>
            </a:r>
            <a:r>
              <a:rPr lang="nl-NL" baseline="0" dirty="0" smtClean="0"/>
              <a:t>, </a:t>
            </a:r>
            <a:r>
              <a:rPr lang="nl-NL" baseline="0" dirty="0" err="1" smtClean="0"/>
              <a:t>cok</a:t>
            </a:r>
            <a:r>
              <a:rPr lang="nl-NL" baseline="0" dirty="0" smtClean="0"/>
              <a:t> </a:t>
            </a:r>
            <a:r>
              <a:rPr lang="nl-NL" baseline="0" dirty="0" err="1" smtClean="0"/>
              <a:t>dikkat</a:t>
            </a:r>
            <a:r>
              <a:rPr lang="nl-NL" baseline="0" dirty="0" smtClean="0"/>
              <a:t> </a:t>
            </a:r>
            <a:r>
              <a:rPr lang="nl-NL" baseline="0" dirty="0" err="1" smtClean="0"/>
              <a:t>edilmesi</a:t>
            </a:r>
            <a:r>
              <a:rPr lang="nl-NL" baseline="0" dirty="0" smtClean="0"/>
              <a:t> </a:t>
            </a:r>
            <a:r>
              <a:rPr lang="nl-NL" baseline="0" dirty="0" err="1" smtClean="0"/>
              <a:t>gerekiyor</a:t>
            </a:r>
            <a:r>
              <a:rPr lang="nl-NL" baseline="0" dirty="0" smtClean="0"/>
              <a:t>. </a:t>
            </a:r>
          </a:p>
          <a:p>
            <a:pPr marL="171450" indent="-171450">
              <a:buFontTx/>
              <a:buChar char="-"/>
            </a:pPr>
            <a:r>
              <a:rPr lang="nl-NL" baseline="0" dirty="0" smtClean="0"/>
              <a:t>Ik ben net een vriend voor mijn kind, </a:t>
            </a:r>
            <a:r>
              <a:rPr lang="nl-NL" baseline="0" dirty="0" err="1" smtClean="0"/>
              <a:t>ama</a:t>
            </a:r>
            <a:r>
              <a:rPr lang="nl-NL" baseline="0" dirty="0" smtClean="0"/>
              <a:t> wees voor je kind ouders. Iedereen moet zijn rol kennen, vrienden maken ze sowieso buiten. </a:t>
            </a:r>
          </a:p>
          <a:p>
            <a:pPr marL="171450" indent="-171450">
              <a:buFontTx/>
              <a:buChar char="-"/>
            </a:pPr>
            <a:r>
              <a:rPr lang="nl-NL" baseline="0" dirty="0" smtClean="0"/>
              <a:t>Communiceren, het maakt niet uit op welke leeftijd ze zitten, je moet gehoor geven aan je kind, naar ze kunnen luisteren. </a:t>
            </a:r>
          </a:p>
          <a:p>
            <a:pPr marL="171450" indent="-171450">
              <a:buFontTx/>
              <a:buChar char="-"/>
            </a:pPr>
            <a:r>
              <a:rPr lang="nl-NL" baseline="0" dirty="0" smtClean="0"/>
              <a:t>Kijk naar de talenten van je kind en probeer daar mee verder te gaan. Kies niet de interesses van je kind uit als hun talenten daar niet in liggen. We leven in een maatschappij dat is gericht op competenties en talenten. </a:t>
            </a:r>
          </a:p>
          <a:p>
            <a:pPr marL="171450" indent="-171450">
              <a:buFontTx/>
              <a:buChar char="-"/>
            </a:pPr>
            <a:r>
              <a:rPr lang="nl-NL" baseline="0" dirty="0" smtClean="0"/>
              <a:t>Geef grenzen aan </a:t>
            </a:r>
            <a:r>
              <a:rPr lang="nl-NL" baseline="0" dirty="0" err="1" smtClean="0"/>
              <a:t>cadeau’s</a:t>
            </a:r>
            <a:r>
              <a:rPr lang="nl-NL" baseline="0" dirty="0" smtClean="0"/>
              <a:t> / belonen e.d., </a:t>
            </a:r>
            <a:r>
              <a:rPr lang="nl-NL" baseline="0" dirty="0" err="1" smtClean="0"/>
              <a:t>biz</a:t>
            </a:r>
            <a:r>
              <a:rPr lang="nl-NL" baseline="0" dirty="0" smtClean="0"/>
              <a:t> </a:t>
            </a:r>
            <a:r>
              <a:rPr lang="nl-NL" baseline="0" dirty="0" err="1" smtClean="0"/>
              <a:t>gormedik</a:t>
            </a:r>
            <a:r>
              <a:rPr lang="nl-NL" baseline="0" dirty="0" smtClean="0"/>
              <a:t> </a:t>
            </a:r>
            <a:r>
              <a:rPr lang="nl-NL" baseline="0" dirty="0" err="1" smtClean="0"/>
              <a:t>anamizdan</a:t>
            </a:r>
            <a:r>
              <a:rPr lang="nl-NL" baseline="0" dirty="0" smtClean="0"/>
              <a:t> </a:t>
            </a:r>
            <a:r>
              <a:rPr lang="nl-NL" baseline="0" dirty="0" err="1" smtClean="0"/>
              <a:t>babamizdan</a:t>
            </a:r>
            <a:r>
              <a:rPr lang="nl-NL" baseline="0" dirty="0" smtClean="0"/>
              <a:t>, </a:t>
            </a:r>
            <a:r>
              <a:rPr lang="nl-NL" baseline="0" dirty="0" err="1" smtClean="0"/>
              <a:t>cocuklarimiz</a:t>
            </a:r>
            <a:r>
              <a:rPr lang="nl-NL" baseline="0" dirty="0" smtClean="0"/>
              <a:t> </a:t>
            </a:r>
            <a:r>
              <a:rPr lang="nl-NL" baseline="0" dirty="0" err="1" smtClean="0"/>
              <a:t>gorsun</a:t>
            </a:r>
            <a:r>
              <a:rPr lang="nl-NL" baseline="0" dirty="0" smtClean="0"/>
              <a:t>. Dat doet een kind niet goed. </a:t>
            </a:r>
            <a:endParaRPr lang="nl-NL" dirty="0"/>
          </a:p>
        </p:txBody>
      </p:sp>
      <p:sp>
        <p:nvSpPr>
          <p:cNvPr id="4" name="Tijdelijke aanduiding voor dianummer 3"/>
          <p:cNvSpPr>
            <a:spLocks noGrp="1"/>
          </p:cNvSpPr>
          <p:nvPr>
            <p:ph type="sldNum" sz="quarter" idx="10"/>
          </p:nvPr>
        </p:nvSpPr>
        <p:spPr/>
        <p:txBody>
          <a:bodyPr/>
          <a:lstStyle/>
          <a:p>
            <a:fld id="{904AB566-148E-454A-B2B1-82BF4FD036D1}" type="slidenum">
              <a:rPr lang="nl-NL" smtClean="0"/>
              <a:t>15</a:t>
            </a:fld>
            <a:endParaRPr lang="nl-NL"/>
          </a:p>
        </p:txBody>
      </p:sp>
    </p:spTree>
    <p:extLst>
      <p:ext uri="{BB962C8B-B14F-4D97-AF65-F5344CB8AC3E}">
        <p14:creationId xmlns:p14="http://schemas.microsoft.com/office/powerpoint/2010/main" val="369052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F44C5D-3FAC-4FD8-ADE2-43266F249D23}"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317C9BB-ABD1-47F1-A5FD-8E6B374533FF}" type="datetimeFigureOut">
              <a:rPr lang="nl-NL" smtClean="0"/>
              <a:t>19-2-2018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2317C9BB-ABD1-47F1-A5FD-8E6B374533FF}" type="datetimeFigureOut">
              <a:rPr lang="nl-NL" smtClean="0"/>
              <a:t>19-2-2018</a:t>
            </a:fld>
            <a:endParaRPr lang="nl-NL"/>
          </a:p>
        </p:txBody>
      </p:sp>
      <p:sp>
        <p:nvSpPr>
          <p:cNvPr id="8" name="Slide Number Placeholder 7"/>
          <p:cNvSpPr>
            <a:spLocks noGrp="1"/>
          </p:cNvSpPr>
          <p:nvPr>
            <p:ph type="sldNum" sz="quarter" idx="11"/>
          </p:nvPr>
        </p:nvSpPr>
        <p:spPr/>
        <p:txBody>
          <a:bodyPr/>
          <a:lstStyle/>
          <a:p>
            <a:fld id="{B7F44C5D-3FAC-4FD8-ADE2-43266F249D23}"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2317C9BB-ABD1-47F1-A5FD-8E6B374533FF}" type="datetimeFigureOut">
              <a:rPr lang="nl-NL" smtClean="0"/>
              <a:t>19-2-2018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nl-NL" smtClean="0"/>
              <a:t>Klik om de modelstijlen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2317C9BB-ABD1-47F1-A5FD-8E6B374533FF}" type="datetimeFigureOut">
              <a:rPr lang="nl-NL" smtClean="0"/>
              <a:t>19-2-2018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2317C9BB-ABD1-47F1-A5FD-8E6B374533FF}" type="datetimeFigureOut">
              <a:rPr lang="nl-NL" smtClean="0"/>
              <a:t>19-2-2018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17C9BB-ABD1-47F1-A5FD-8E6B374533FF}" type="datetimeFigureOut">
              <a:rPr lang="nl-NL" smtClean="0"/>
              <a:t>19-2-2018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7F44C5D-3FAC-4FD8-ADE2-43266F249D2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317C9BB-ABD1-47F1-A5FD-8E6B374533FF}" type="datetimeFigureOut">
              <a:rPr lang="nl-NL" smtClean="0"/>
              <a:t>19-2-2018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7F44C5D-3FAC-4FD8-ADE2-43266F249D23}" type="slidenum">
              <a:rPr lang="nl-NL" smtClean="0"/>
              <a:t>‹nr.›</a:t>
            </a:fld>
            <a:endParaRPr lang="nl-NL"/>
          </a:p>
        </p:txBody>
      </p:sp>
      <p:sp>
        <p:nvSpPr>
          <p:cNvPr id="8" name="Title 7"/>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317C9BB-ABD1-47F1-A5FD-8E6B374533FF}" type="datetimeFigureOut">
              <a:rPr lang="nl-NL" smtClean="0"/>
              <a:t>19-2-2018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7F44C5D-3FAC-4FD8-ADE2-43266F249D23}" type="slidenum">
              <a:rPr lang="nl-NL" smtClean="0"/>
              <a:t>‹nr.›</a:t>
            </a:fld>
            <a:endParaRPr lang="nl-N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nl-NL" smtClean="0"/>
              <a:t>Klik om de stijl te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317C9BB-ABD1-47F1-A5FD-8E6B374533FF}" type="datetimeFigureOut">
              <a:rPr lang="nl-NL" smtClean="0"/>
              <a:t>19-2-2018</a:t>
            </a:fld>
            <a:endParaRPr lang="nl-N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nl-N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7F44C5D-3FAC-4FD8-ADE2-43266F249D23}" type="slidenum">
              <a:rPr lang="nl-NL" smtClean="0"/>
              <a:t>‹nr.›</a:t>
            </a:fld>
            <a:endParaRPr lang="nl-N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nl/url?sa=i&amp;rct=j&amp;q=&amp;esrc=s&amp;frm=1&amp;source=images&amp;cd=&amp;cad=rja&amp;uact=8&amp;ved=0CAcQjRw&amp;url=http://galleryhip.com/social-media-icons-instagram.html&amp;ei=yI-YVI6EBurR7Ab52IH4Cw&amp;bvm=bv.82001339,d.ZGU&amp;psig=AFQjCNFHnxrHG8HWb7cDFj69Ub1Xi3HuWg&amp;ust=1419370701913858"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y3Hoigk_TY&amp;index=2&amp;list=PLB41C82262C56D0B3" TargetMode="External"/><Relationship Id="rId2" Type="http://schemas.openxmlformats.org/officeDocument/2006/relationships/hyperlink" Target="https://www.youtube.com/watch?v=RFj-QiinE2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228600"/>
            <a:ext cx="7772400" cy="5792688"/>
          </a:xfrm>
        </p:spPr>
        <p:txBody>
          <a:bodyPr/>
          <a:lstStyle/>
          <a:p>
            <a:r>
              <a:rPr lang="nl-NL" dirty="0" err="1" smtClean="0"/>
              <a:t>rÜya</a:t>
            </a:r>
            <a:r>
              <a:rPr lang="nl-NL" dirty="0"/>
              <a:t/>
            </a:r>
            <a:br>
              <a:rPr lang="nl-NL" dirty="0"/>
            </a:br>
            <a:endParaRPr lang="nl-NL" dirty="0"/>
          </a:p>
        </p:txBody>
      </p:sp>
      <p:sp>
        <p:nvSpPr>
          <p:cNvPr id="3" name="Ondertitel 2"/>
          <p:cNvSpPr>
            <a:spLocks noGrp="1"/>
          </p:cNvSpPr>
          <p:nvPr>
            <p:ph type="subTitle" idx="1"/>
          </p:nvPr>
        </p:nvSpPr>
        <p:spPr/>
        <p:txBody>
          <a:bodyPr/>
          <a:lstStyle/>
          <a:p>
            <a:r>
              <a:rPr lang="nl-NL" sz="2800" dirty="0" smtClean="0"/>
              <a:t>3. </a:t>
            </a:r>
            <a:r>
              <a:rPr lang="nl-NL" sz="2800" dirty="0" err="1" smtClean="0"/>
              <a:t>toplanti</a:t>
            </a:r>
            <a:r>
              <a:rPr lang="nl-NL" dirty="0" smtClean="0"/>
              <a:t/>
            </a:r>
            <a:br>
              <a:rPr lang="nl-NL" dirty="0" smtClean="0"/>
            </a:br>
            <a:r>
              <a:rPr lang="nl-NL" sz="2400" dirty="0" smtClean="0">
                <a:solidFill>
                  <a:schemeClr val="tx1">
                    <a:lumMod val="95000"/>
                    <a:lumOff val="5000"/>
                  </a:schemeClr>
                </a:solidFill>
              </a:rPr>
              <a:t>Anne </a:t>
            </a:r>
            <a:r>
              <a:rPr lang="nl-NL" sz="2400" dirty="0" err="1" smtClean="0">
                <a:solidFill>
                  <a:schemeClr val="tx1">
                    <a:lumMod val="95000"/>
                    <a:lumOff val="5000"/>
                  </a:schemeClr>
                </a:solidFill>
              </a:rPr>
              <a:t>ve</a:t>
            </a:r>
            <a:r>
              <a:rPr lang="nl-NL" sz="2400" dirty="0" smtClean="0">
                <a:solidFill>
                  <a:schemeClr val="tx1">
                    <a:lumMod val="95000"/>
                    <a:lumOff val="5000"/>
                  </a:schemeClr>
                </a:solidFill>
              </a:rPr>
              <a:t> </a:t>
            </a:r>
            <a:r>
              <a:rPr lang="nl-NL" sz="2400" dirty="0" err="1" smtClean="0">
                <a:solidFill>
                  <a:schemeClr val="tx1">
                    <a:lumMod val="95000"/>
                    <a:lumOff val="5000"/>
                  </a:schemeClr>
                </a:solidFill>
              </a:rPr>
              <a:t>babalar</a:t>
            </a:r>
            <a:endParaRPr lang="nl-NL" sz="2400" dirty="0">
              <a:solidFill>
                <a:schemeClr val="tx1">
                  <a:lumMod val="95000"/>
                  <a:lumOff val="5000"/>
                </a:schemeClr>
              </a:solidFill>
            </a:endParaRPr>
          </a:p>
        </p:txBody>
      </p:sp>
    </p:spTree>
    <p:extLst>
      <p:ext uri="{BB962C8B-B14F-4D97-AF65-F5344CB8AC3E}">
        <p14:creationId xmlns:p14="http://schemas.microsoft.com/office/powerpoint/2010/main" val="3041967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6"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http://blog.mangostudio.eu/wp-content/uploads/2014/06/SMIcon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0931" y="1731922"/>
            <a:ext cx="2511417" cy="21981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1455971"/>
            <a:ext cx="2152531" cy="152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296" y="3903818"/>
            <a:ext cx="1613414" cy="161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1455971"/>
            <a:ext cx="1444083" cy="137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4077072"/>
            <a:ext cx="1735137" cy="173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el 1"/>
          <p:cNvSpPr>
            <a:spLocks noGrp="1"/>
          </p:cNvSpPr>
          <p:nvPr>
            <p:ph type="title"/>
          </p:nvPr>
        </p:nvSpPr>
        <p:spPr>
          <a:xfrm>
            <a:off x="457200" y="152718"/>
            <a:ext cx="8075240" cy="1371600"/>
          </a:xfrm>
        </p:spPr>
        <p:txBody>
          <a:bodyPr/>
          <a:lstStyle/>
          <a:p>
            <a:r>
              <a:rPr lang="nl-NL" dirty="0" err="1"/>
              <a:t>Sosyal</a:t>
            </a:r>
            <a:r>
              <a:rPr lang="nl-NL" dirty="0"/>
              <a:t> </a:t>
            </a:r>
            <a:r>
              <a:rPr lang="nl-NL" dirty="0" err="1"/>
              <a:t>medya</a:t>
            </a:r>
            <a:r>
              <a:rPr lang="nl-NL" dirty="0"/>
              <a:t> / internet</a:t>
            </a:r>
            <a:br>
              <a:rPr lang="nl-NL" dirty="0"/>
            </a:br>
            <a:endParaRPr lang="nl-NL" dirty="0"/>
          </a:p>
        </p:txBody>
      </p:sp>
    </p:spTree>
    <p:extLst>
      <p:ext uri="{BB962C8B-B14F-4D97-AF65-F5344CB8AC3E}">
        <p14:creationId xmlns:p14="http://schemas.microsoft.com/office/powerpoint/2010/main" val="345309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6" descr="data:image/png;base64,iVBORw0KGgoAAAANSUhEUgAAAR0AAACxCAMAAADOHZloAAAA+VBMVEX///8AAADDIybeLCjBIibhLSjYKifdLCjNJifJJSfWKSfSKCfGJCbQJyfMJievr68TExPbDwSampr21tX4+Pj78/PCAAniJB3b29s8PDxfX1/XIyDu7u7re3jqwMDMGhvce3zGAACMjIzdXFvy2dnCAADyysrQAAD45ufYc3O7AA7umZfYYGDegoJPT0/VFxPRRkfLERO2trbhDgDg4OCAgIC9FBvxpqTgoqPalpc/Pz/LVVjSdXfIyMh1dXVqamrdiovNRkjptbbkQDsuLi7KODnnV1TJLzHtiIbmWVUZGRnnuLnDNjr0tLLPY2XUf4HZRUNXV1fhbmwL8SsWAAAJIUlEQVR4nO2cbUPiuBaAdXwZQGEGgeJYtby1RR2nsmjRQVwEHcYVXdf//2Nu05y0SWkRKoTBe54Ps03SpubZnDRJgZUVBEEQBEEQBEEQBEEQBEEQBEEQBEEQBEEQBEEQBEEQBEEQBEEQBEEQBEH+7ykU6gTDMJ6enloOJy4HI/x288kZzok9w8iRywqFRf/986DWezo5qD786vc3NorFbLOZdSlOBD232WwWixsb/f7Lr+rB79aT8UFEGQcbTWpiYyZQZc3mQ2v5BRn95oysjFjKNk8W3bp3ctCcjxpKtl9fdAPfQf5hTv2GUSwai25jfH7NWY5Ds7boRsbld3bucpynWH7RzYxHvbmxNn+KSzo0HxQlyFnbKC7lg73QlCFnbS37tOiWxuHJkmNn42XRLY1DVf1MsLKhFD+HAwuHtYjiMLKSJj1/rVJ2vJy/IWd36roKRbeF2cNcGLXf4XqKLVpcnEKPJSm08uDiPy/njmb8M31dRnbs/9iWFd4PDmlxeGk46muMpsZhD/Sw9DmkK9NXdWKNtXMyOztr/ThNjQELrQ6kvwTSUwDDjgQ7n7OSnun5QF/Zix1YK32JdnJx2hqDH1THD0h+pcmbGDVtft4kRNvZDMNidkJLI2AXzR0WSnTxshs/sOrqeDut8PabXt+Zxo6s+eC54GNHcDUVNWi9+gobxZDfgvSDOt7OVH1H2lLrG/Vx4SYgzv6OUU8uC3+66mJZkF8yaUa4nHh21IPIP2PGQHf55iag6/wVo55DM9ACyC9FaHmXne8zafoEsNDad4478QPLWWVJtPMwo8a/DYTWF+ewIj7ApiI46gbsCOHFJXg7qpnNmgGZqkUyLTFXlbcOrfhjzU9fFGF/Z+/u7u5nhX+CVXZc3OOOm6jQJVnwiS3aUc+qLn2S2KLHVVWwo5qvh/W6UeIjVLW+Pxm5nNGqitZkTZb9p7hjA47OacHFKuPO85P3Tl7xhiwq83SsHRPmb6cqMQVFJm/HeoGpwKGVgipS5qs3PahXvWxSIm8DDBq8y5YVdIDOf1vl2BFP/uoeC3Ze1RQPZ4ckTXiVcOqkWFwUTKeATexMf2V5aUIdpjCtOTH92lV5di6YgBvehCDHj7Z52eGX3S+0KrMn/p0nlle7Je+1Fjyp9tjuhRtYO6sB9unJkXZeNgU7qWg7m2F2eFquBus0mF9VF2CHhdY+H1hBOTBdlGInZ4ZHT86LLVOiHViYw3/c5Trb2fixU2F66LnRdlJbPJwdkvTtbG35dpwCz07h6dQbZkiBWoLEY7fLluRnKtQu0w5TQXEf0LCBStbq7DFFn1uRdtTJ7cAzS7BjbFoNk8VSJuVf0TUbDXbcshZgZ1+w42Z94wYbkEAH60g7mwE7GlQ+oR0zRYzCJL2qOVfQwMqnnAK2cjBMZkfWBg/hByfH3dqB/nLnlna4gjF2tkSi7aTC7Li9woJ35EfqVgrCr04KUilIeHZkftbgC2fHDSBhgIbp4p6bkGLHuUaD7lJzC1iYLsQOH1p8hmw7LGCInSN6WHOFmFDZQuywBdYq29qJYScVYedUE+xoEXYagh0twg6rvCzVjj/3o1s7f5IdzSFoR27f2fXs0ClxLDtpHj+yNJIse3acIs+OU+DZIWf5dtLMTr363eEWKtuCm8jtO97UGF6Kzt4OW6NPa0dkQXbYbgUsNuPYSYvMxQ6rXLIdtmcKa020I8AGHpisxrCzlU7wpP1RmSR9O4mEb8cp8O04Cd9OIsoOrX3p7Ggy7CTgJqbcD56+305yejtlUsDs8GdxdupHJZ9Tdo+y3A91v9/O2cR20tPYqZU1jsQHsZOY0E7jTTuJUTJLZ6eazvAk0lDzqUaSvp1MxrfjFPh2uLNKWsa341YHfYdV3lg2O8/apHYSvB2F2cmMs6OVjggldo+ls1Oap50yVFaGyhNyP9D9fjtdLcmT8e2QpG8nmfTtOAW+He6skpb07biXQ2VlWnlisGx2rmZgp8F2v3w79QaprAGVMTv383AQzQR26M4Pb6fC27lsjLOjc3bSsOIW7SRFO4kqPaR2WGXMDluzSyJgJ/8PleAm4ZUFfaHF2WHXUDs9RbSTgJpH7GTYsWCHHGc0CJgjzRcycDpV5p67gtiR9vkdSsAO24fvcMd0X8y3w97kgB1DtJOMspMosxfAgp2jciLZYI1uJ5xYhMdS1xmJy5f0uAZ2tOe5SIgkaIdtFnby+2xzw12+MyVf8mxVz+zU9Ens5NK33gJSsLNy2Na+s7F2QAyAkZVucvsKDln0at15OIgmaOd8NchPWjCSz+zUtW0ezg5JKr2RWzp2SEHYh2tJQWY4mn+boZV75iQRtON9RcADPsJzx2V95e0UMskxdrQr7mZwk4IeYSdXDhd6WIbKw1zPkxE7+YAc9jHUGz/rRniiO+EgdB7Rjs2Po3As2OHb26XdMDghLnh3UCR/sXjEDrcRT9hj2f5wcyPOd1ZubcGODRdQO9u6N3/Ln0HMCHY0X08B4scW53x5/wa65G+lj9pZ2efeH3NfuWFf4NoJzAadx3ConX9pts12s2r3Gpvv8HYGepfdoc0s2Eku7JzrvLo1yV8r3r+oEC6E23bAz8U5n+vOAfdIVse9hn3osqcIdraNQ4LxDG1Vnsn/8HpXsbeHtOhRcQcketpgWxn2yN2NM86y3n50u0nBONL9rmm3pTh5m91O53wk83w0a4U80kU7CsVrlK0Pbge6xhXRfuAfK/rgXhcd24qu3A81XeHDVvYDfRbkB9ufxuM0LMYZ2yOZ+jL+2sO1/UbbZ8S2vuiWxsHQ5dixQ19X/PG8GVqzYSkDy1kGKevr65/W1wP/TsikF9qSty9mxnQ6YrKkXYeMPPOXc3y96FbG5nLueo7/lJlgHHq6PVc5iuR9rxlTu52jH1uXvLEze4y2fmzbMx+fP9nK8fVS/i5RgMJjtz38pOvHBJsQT4eDW4WiO/3x9vrxI7gBCvXcY+/y6urf6+d2ezgcem112+v+qzMU5VjAOXU4vG23r6+vri4ve+Q3Tz+QmSgKBfhR2JoL//M8LvSHXz/mT78iCIIgCIIgCIIgCIIgCIIgCIIgCIIgCIIgCIIgCIIgCIIgCIIgCIIgH5H/AfK5p+nYdrds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p:cNvSpPr>
            <a:spLocks noGrp="1"/>
          </p:cNvSpPr>
          <p:nvPr>
            <p:ph type="title"/>
          </p:nvPr>
        </p:nvSpPr>
        <p:spPr>
          <a:xfrm>
            <a:off x="457200" y="152718"/>
            <a:ext cx="8075240" cy="1371600"/>
          </a:xfrm>
        </p:spPr>
        <p:txBody>
          <a:bodyPr/>
          <a:lstStyle/>
          <a:p>
            <a:r>
              <a:rPr lang="nl-NL" dirty="0" err="1"/>
              <a:t>Sosyal</a:t>
            </a:r>
            <a:r>
              <a:rPr lang="nl-NL" dirty="0"/>
              <a:t> </a:t>
            </a:r>
            <a:r>
              <a:rPr lang="nl-NL" dirty="0" err="1"/>
              <a:t>medya</a:t>
            </a:r>
            <a:r>
              <a:rPr lang="nl-NL" dirty="0"/>
              <a:t> / internet</a:t>
            </a:r>
            <a:br>
              <a:rPr lang="nl-NL" dirty="0"/>
            </a:br>
            <a:endParaRPr lang="nl-NL" dirty="0"/>
          </a:p>
        </p:txBody>
      </p:sp>
      <p:sp>
        <p:nvSpPr>
          <p:cNvPr id="4" name="Rechthoek 3"/>
          <p:cNvSpPr/>
          <p:nvPr/>
        </p:nvSpPr>
        <p:spPr>
          <a:xfrm>
            <a:off x="307975" y="1412776"/>
            <a:ext cx="8656513" cy="3539430"/>
          </a:xfrm>
          <a:prstGeom prst="rect">
            <a:avLst/>
          </a:prstGeom>
        </p:spPr>
        <p:txBody>
          <a:bodyPr wrap="square">
            <a:spAutoFit/>
          </a:bodyPr>
          <a:lstStyle/>
          <a:p>
            <a:r>
              <a:rPr lang="nl-NL" sz="3200" b="1" dirty="0">
                <a:latin typeface="Calibri" panose="020F0502020204030204" pitchFamily="34" charset="0"/>
              </a:rPr>
              <a:t>Internet </a:t>
            </a:r>
            <a:r>
              <a:rPr lang="nl-NL" sz="3200" b="1" dirty="0" err="1">
                <a:latin typeface="Calibri" panose="020F0502020204030204" pitchFamily="34" charset="0"/>
              </a:rPr>
              <a:t>ve</a:t>
            </a:r>
            <a:r>
              <a:rPr lang="nl-NL" sz="3200" b="1" dirty="0">
                <a:latin typeface="Calibri" panose="020F0502020204030204" pitchFamily="34" charset="0"/>
              </a:rPr>
              <a:t> </a:t>
            </a:r>
            <a:r>
              <a:rPr lang="nl-NL" sz="3200" b="1" dirty="0" err="1">
                <a:latin typeface="Calibri" panose="020F0502020204030204" pitchFamily="34" charset="0"/>
              </a:rPr>
              <a:t>sosyal</a:t>
            </a:r>
            <a:r>
              <a:rPr lang="nl-NL" sz="3200" b="1" dirty="0">
                <a:latin typeface="Calibri" panose="020F0502020204030204" pitchFamily="34" charset="0"/>
              </a:rPr>
              <a:t> </a:t>
            </a:r>
            <a:r>
              <a:rPr lang="nl-NL" sz="3200" b="1" dirty="0" err="1">
                <a:latin typeface="Calibri" panose="020F0502020204030204" pitchFamily="34" charset="0"/>
              </a:rPr>
              <a:t>medya</a:t>
            </a:r>
            <a:r>
              <a:rPr lang="nl-NL" sz="3200" b="1" dirty="0">
                <a:latin typeface="Calibri" panose="020F0502020204030204" pitchFamily="34" charset="0"/>
              </a:rPr>
              <a:t> </a:t>
            </a:r>
            <a:r>
              <a:rPr lang="nl-NL" sz="3200" b="1" dirty="0" err="1">
                <a:latin typeface="Calibri" panose="020F0502020204030204" pitchFamily="34" charset="0"/>
              </a:rPr>
              <a:t>ile</a:t>
            </a:r>
            <a:r>
              <a:rPr lang="nl-NL" sz="3200" b="1" dirty="0">
                <a:latin typeface="Calibri" panose="020F0502020204030204" pitchFamily="34" charset="0"/>
              </a:rPr>
              <a:t> erken </a:t>
            </a:r>
            <a:r>
              <a:rPr lang="nl-NL" sz="3200" b="1" dirty="0" err="1">
                <a:latin typeface="Calibri" panose="020F0502020204030204" pitchFamily="34" charset="0"/>
              </a:rPr>
              <a:t>yaşta</a:t>
            </a:r>
            <a:r>
              <a:rPr lang="nl-NL" sz="3200" b="1" dirty="0">
                <a:latin typeface="Calibri" panose="020F0502020204030204" pitchFamily="34" charset="0"/>
              </a:rPr>
              <a:t> </a:t>
            </a:r>
            <a:r>
              <a:rPr lang="nl-NL" sz="3200" b="1" dirty="0" err="1">
                <a:latin typeface="Calibri" panose="020F0502020204030204" pitchFamily="34" charset="0"/>
              </a:rPr>
              <a:t>tanışma</a:t>
            </a:r>
            <a:endParaRPr lang="nl-NL" sz="3200" b="1" dirty="0">
              <a:latin typeface="Calibri" panose="020F0502020204030204" pitchFamily="34" charset="0"/>
            </a:endParaRPr>
          </a:p>
          <a:p>
            <a:endParaRPr lang="nl-NL" sz="3200" b="1" dirty="0">
              <a:latin typeface="Calibri" panose="020F0502020204030204" pitchFamily="34" charset="0"/>
            </a:endParaRPr>
          </a:p>
          <a:p>
            <a:r>
              <a:rPr lang="nl-NL" sz="3200" b="1" dirty="0" err="1">
                <a:latin typeface="Calibri" panose="020F0502020204030204" pitchFamily="34" charset="0"/>
              </a:rPr>
              <a:t>Sosyal</a:t>
            </a:r>
            <a:r>
              <a:rPr lang="nl-NL" sz="3200" b="1" dirty="0">
                <a:latin typeface="Calibri" panose="020F0502020204030204" pitchFamily="34" charset="0"/>
              </a:rPr>
              <a:t> </a:t>
            </a:r>
            <a:r>
              <a:rPr lang="nl-NL" sz="3200" b="1" dirty="0" err="1">
                <a:latin typeface="Calibri" panose="020F0502020204030204" pitchFamily="34" charset="0"/>
              </a:rPr>
              <a:t>medya’da</a:t>
            </a:r>
            <a:r>
              <a:rPr lang="nl-NL" sz="3200" b="1" dirty="0">
                <a:latin typeface="Calibri" panose="020F0502020204030204" pitchFamily="34" charset="0"/>
              </a:rPr>
              <a:t> </a:t>
            </a:r>
            <a:r>
              <a:rPr lang="nl-NL" sz="3200" b="1" dirty="0" err="1">
                <a:latin typeface="Calibri" panose="020F0502020204030204" pitchFamily="34" charset="0"/>
              </a:rPr>
              <a:t>kimlik</a:t>
            </a:r>
            <a:endParaRPr lang="nl-NL" sz="3200" b="1" dirty="0">
              <a:latin typeface="Calibri" panose="020F0502020204030204" pitchFamily="34" charset="0"/>
            </a:endParaRPr>
          </a:p>
          <a:p>
            <a:endParaRPr lang="nl-NL" sz="3200" b="1" dirty="0">
              <a:latin typeface="Calibri" panose="020F0502020204030204" pitchFamily="34" charset="0"/>
            </a:endParaRPr>
          </a:p>
          <a:p>
            <a:r>
              <a:rPr lang="nl-NL" sz="3200" b="1" dirty="0" err="1">
                <a:latin typeface="Calibri" panose="020F0502020204030204" pitchFamily="34" charset="0"/>
              </a:rPr>
              <a:t>Sexting</a:t>
            </a:r>
            <a:r>
              <a:rPr lang="nl-NL" sz="3200" b="1" dirty="0">
                <a:latin typeface="Calibri" panose="020F0502020204030204" pitchFamily="34" charset="0"/>
              </a:rPr>
              <a:t> – </a:t>
            </a:r>
            <a:r>
              <a:rPr lang="nl-NL" sz="3200" b="1" dirty="0" err="1">
                <a:latin typeface="Calibri" panose="020F0502020204030204" pitchFamily="34" charset="0"/>
              </a:rPr>
              <a:t>grooming</a:t>
            </a:r>
            <a:r>
              <a:rPr lang="nl-NL" sz="3200" b="1" dirty="0">
                <a:latin typeface="Calibri" panose="020F0502020204030204" pitchFamily="34" charset="0"/>
              </a:rPr>
              <a:t> </a:t>
            </a:r>
            <a:r>
              <a:rPr lang="nl-NL" sz="3200" b="1" dirty="0" err="1" smtClean="0">
                <a:latin typeface="Calibri" panose="020F0502020204030204" pitchFamily="34" charset="0"/>
              </a:rPr>
              <a:t>nedir</a:t>
            </a:r>
            <a:r>
              <a:rPr lang="nl-NL" sz="3200" b="1" dirty="0" smtClean="0">
                <a:latin typeface="Calibri" panose="020F0502020204030204" pitchFamily="34" charset="0"/>
              </a:rPr>
              <a:t> </a:t>
            </a:r>
            <a:r>
              <a:rPr lang="nl-NL" sz="3200" b="1" dirty="0" err="1">
                <a:latin typeface="Calibri" panose="020F0502020204030204" pitchFamily="34" charset="0"/>
              </a:rPr>
              <a:t>ve</a:t>
            </a:r>
            <a:r>
              <a:rPr lang="nl-NL" sz="3200" b="1" dirty="0">
                <a:latin typeface="Calibri" panose="020F0502020204030204" pitchFamily="34" charset="0"/>
              </a:rPr>
              <a:t> </a:t>
            </a:r>
            <a:r>
              <a:rPr lang="nl-NL" sz="3200" b="1" dirty="0" err="1">
                <a:latin typeface="Calibri" panose="020F0502020204030204" pitchFamily="34" charset="0"/>
              </a:rPr>
              <a:t>örnekleri</a:t>
            </a:r>
            <a:endParaRPr lang="nl-NL" sz="3200" b="1" dirty="0">
              <a:latin typeface="Calibri" panose="020F0502020204030204" pitchFamily="34" charset="0"/>
            </a:endParaRPr>
          </a:p>
          <a:p>
            <a:endParaRPr lang="nl-NL" sz="3200" b="1" dirty="0">
              <a:latin typeface="Calibri" panose="020F0502020204030204" pitchFamily="34" charset="0"/>
            </a:endParaRPr>
          </a:p>
          <a:p>
            <a:r>
              <a:rPr lang="nl-NL" sz="3200" b="1" dirty="0" err="1">
                <a:latin typeface="Calibri" panose="020F0502020204030204" pitchFamily="34" charset="0"/>
              </a:rPr>
              <a:t>Sosyal</a:t>
            </a:r>
            <a:r>
              <a:rPr lang="nl-NL" sz="3200" b="1" dirty="0">
                <a:latin typeface="Calibri" panose="020F0502020204030204" pitchFamily="34" charset="0"/>
              </a:rPr>
              <a:t> </a:t>
            </a:r>
            <a:r>
              <a:rPr lang="nl-NL" sz="3200" b="1" dirty="0" err="1" smtClean="0">
                <a:latin typeface="Calibri" panose="020F0502020204030204" pitchFamily="34" charset="0"/>
              </a:rPr>
              <a:t>medyan</a:t>
            </a:r>
            <a:r>
              <a:rPr lang="nl-NL" sz="3200" b="1" dirty="0" err="1">
                <a:latin typeface="Calibri" panose="020F0502020204030204" pitchFamily="34" charset="0"/>
              </a:rPr>
              <a:t>ı</a:t>
            </a:r>
            <a:r>
              <a:rPr lang="nl-NL" sz="3200" b="1" dirty="0" err="1" smtClean="0">
                <a:latin typeface="Calibri" panose="020F0502020204030204" pitchFamily="34" charset="0"/>
              </a:rPr>
              <a:t>n</a:t>
            </a:r>
            <a:r>
              <a:rPr lang="nl-NL" sz="3200" b="1" dirty="0" smtClean="0">
                <a:latin typeface="Calibri" panose="020F0502020204030204" pitchFamily="34" charset="0"/>
              </a:rPr>
              <a:t> </a:t>
            </a:r>
            <a:r>
              <a:rPr lang="nl-NL" sz="3200" b="1" dirty="0" err="1" smtClean="0">
                <a:latin typeface="Calibri" panose="020F0502020204030204" pitchFamily="34" charset="0"/>
              </a:rPr>
              <a:t>kızlarım</a:t>
            </a:r>
            <a:r>
              <a:rPr lang="nl-NL" sz="3200" b="1" dirty="0" err="1">
                <a:latin typeface="Calibri" panose="020F0502020204030204" pitchFamily="34" charset="0"/>
              </a:rPr>
              <a:t>ı</a:t>
            </a:r>
            <a:r>
              <a:rPr lang="nl-NL" sz="3200" b="1" dirty="0" err="1" smtClean="0">
                <a:latin typeface="Calibri" panose="020F0502020204030204" pitchFamily="34" charset="0"/>
              </a:rPr>
              <a:t>z</a:t>
            </a:r>
            <a:r>
              <a:rPr lang="nl-NL" sz="3200" b="1" dirty="0">
                <a:latin typeface="Calibri" panose="020F0502020204030204" pitchFamily="34" charset="0"/>
              </a:rPr>
              <a:t> </a:t>
            </a:r>
            <a:r>
              <a:rPr lang="nl-NL" sz="3200" b="1" dirty="0" err="1">
                <a:latin typeface="Calibri" panose="020F0502020204030204" pitchFamily="34" charset="0"/>
              </a:rPr>
              <a:t>üzerindeki</a:t>
            </a:r>
            <a:r>
              <a:rPr lang="nl-NL" sz="3200" b="1" dirty="0">
                <a:latin typeface="Calibri" panose="020F0502020204030204" pitchFamily="34" charset="0"/>
              </a:rPr>
              <a:t> </a:t>
            </a:r>
            <a:r>
              <a:rPr lang="nl-NL" sz="3200" b="1" dirty="0" err="1">
                <a:latin typeface="Calibri" panose="020F0502020204030204" pitchFamily="34" charset="0"/>
              </a:rPr>
              <a:t>etkisi</a:t>
            </a:r>
            <a:endParaRPr lang="nl-NL" sz="3200" b="1" dirty="0">
              <a:latin typeface="Calibri" panose="020F0502020204030204" pitchFamily="34" charset="0"/>
            </a:endParaRPr>
          </a:p>
        </p:txBody>
      </p:sp>
    </p:spTree>
    <p:extLst>
      <p:ext uri="{BB962C8B-B14F-4D97-AF65-F5344CB8AC3E}">
        <p14:creationId xmlns:p14="http://schemas.microsoft.com/office/powerpoint/2010/main" val="193605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853780"/>
            <a:ext cx="4680520" cy="2088232"/>
          </a:xfrm>
        </p:spPr>
        <p:txBody>
          <a:bodyPr>
            <a:normAutofit/>
          </a:bodyPr>
          <a:lstStyle/>
          <a:p>
            <a:pPr algn="ctr"/>
            <a:r>
              <a:rPr lang="nl-NL" dirty="0" smtClean="0">
                <a:solidFill>
                  <a:srgbClr val="C00000"/>
                </a:solidFill>
              </a:rPr>
              <a:t>Pauze </a:t>
            </a:r>
            <a:br>
              <a:rPr lang="nl-NL" dirty="0" smtClean="0">
                <a:solidFill>
                  <a:srgbClr val="C00000"/>
                </a:solidFill>
              </a:rPr>
            </a:br>
            <a:r>
              <a:rPr lang="nl-NL" dirty="0" smtClean="0">
                <a:solidFill>
                  <a:srgbClr val="C00000"/>
                </a:solidFill>
              </a:rPr>
              <a:t>15 min</a:t>
            </a:r>
            <a:endParaRPr lang="nl-NL" dirty="0">
              <a:solidFill>
                <a:srgbClr val="C00000"/>
              </a:solidFill>
            </a:endParaRPr>
          </a:p>
        </p:txBody>
      </p:sp>
      <p:pic>
        <p:nvPicPr>
          <p:cNvPr id="5122" name="Picture 2" descr="Afbeeldingsresultaat voor smi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3816424" cy="32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478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7504" y="1844825"/>
            <a:ext cx="9036496" cy="3888432"/>
          </a:xfrm>
        </p:spPr>
        <p:txBody>
          <a:bodyPr>
            <a:normAutofit/>
          </a:bodyPr>
          <a:lstStyle/>
          <a:p>
            <a:endParaRPr lang="nl-NL" dirty="0" smtClean="0">
              <a:latin typeface="Calibri" panose="020F0502020204030204" pitchFamily="34" charset="0"/>
            </a:endParaRPr>
          </a:p>
          <a:p>
            <a:pPr>
              <a:buFontTx/>
              <a:buChar char="-"/>
            </a:pPr>
            <a:endParaRPr lang="nl-NL" dirty="0">
              <a:latin typeface="Calibri" panose="020F0502020204030204" pitchFamily="34" charset="0"/>
            </a:endParaRPr>
          </a:p>
          <a:p>
            <a:pPr>
              <a:buFontTx/>
              <a:buChar char="-"/>
            </a:pPr>
            <a:endParaRPr lang="nl-NL" dirty="0" smtClean="0">
              <a:latin typeface="Calibri" panose="020F0502020204030204" pitchFamily="34" charset="0"/>
            </a:endParaRPr>
          </a:p>
          <a:p>
            <a:pPr marL="0" indent="0">
              <a:buNone/>
            </a:pPr>
            <a:endParaRPr lang="nl-NL" dirty="0">
              <a:latin typeface="Calibri" panose="020F0502020204030204" pitchFamily="34" charset="0"/>
            </a:endParaRPr>
          </a:p>
          <a:p>
            <a:pPr marL="109728" indent="0">
              <a:buNone/>
            </a:pPr>
            <a:endParaRPr lang="nl-NL" dirty="0" smtClean="0">
              <a:latin typeface="Calibri" panose="020F0502020204030204" pitchFamily="34" charset="0"/>
            </a:endParaRPr>
          </a:p>
        </p:txBody>
      </p:sp>
      <p:sp>
        <p:nvSpPr>
          <p:cNvPr id="7" name="Titel 6"/>
          <p:cNvSpPr>
            <a:spLocks noGrp="1"/>
          </p:cNvSpPr>
          <p:nvPr>
            <p:ph type="title"/>
          </p:nvPr>
        </p:nvSpPr>
        <p:spPr>
          <a:xfrm>
            <a:off x="457200" y="116632"/>
            <a:ext cx="8147248" cy="1584176"/>
          </a:xfrm>
        </p:spPr>
        <p:txBody>
          <a:bodyPr>
            <a:normAutofit fontScale="90000"/>
          </a:bodyPr>
          <a:lstStyle/>
          <a:p>
            <a:pPr algn="ctr"/>
            <a:r>
              <a:rPr lang="nl-NL" dirty="0" smtClean="0"/>
              <a:t/>
            </a:r>
            <a:br>
              <a:rPr lang="nl-NL" dirty="0" smtClean="0"/>
            </a:br>
            <a:r>
              <a:rPr lang="nl-NL" dirty="0"/>
              <a:t/>
            </a:r>
            <a:br>
              <a:rPr lang="nl-NL" dirty="0"/>
            </a:br>
            <a:r>
              <a:rPr lang="nl-NL" dirty="0" err="1" smtClean="0"/>
              <a:t>Erİkson’un</a:t>
            </a:r>
            <a:r>
              <a:rPr lang="nl-NL" dirty="0" smtClean="0"/>
              <a:t> </a:t>
            </a:r>
            <a:r>
              <a:rPr lang="nl-NL" dirty="0" err="1"/>
              <a:t>teorİsİ</a:t>
            </a:r>
            <a:r>
              <a:rPr lang="nl-NL" dirty="0"/>
              <a:t> ( </a:t>
            </a:r>
            <a:r>
              <a:rPr lang="nl-NL" dirty="0" err="1"/>
              <a:t>psİkolog</a:t>
            </a:r>
            <a:r>
              <a:rPr lang="nl-NL" dirty="0"/>
              <a:t>)</a:t>
            </a:r>
            <a:br>
              <a:rPr lang="nl-NL" dirty="0"/>
            </a:br>
            <a:r>
              <a:rPr lang="nl-NL" dirty="0" err="1"/>
              <a:t>Kİmlİk</a:t>
            </a:r>
            <a:r>
              <a:rPr lang="nl-NL" dirty="0"/>
              <a:t> </a:t>
            </a:r>
            <a:r>
              <a:rPr lang="nl-NL" dirty="0" err="1"/>
              <a:t>gelİşİm</a:t>
            </a:r>
            <a:r>
              <a:rPr lang="nl-NL" dirty="0"/>
              <a:t> </a:t>
            </a:r>
            <a:r>
              <a:rPr lang="nl-NL" dirty="0" err="1"/>
              <a:t>evrelerİ</a:t>
            </a:r>
            <a:r>
              <a:rPr lang="nl-NL" dirty="0"/>
              <a:t/>
            </a:r>
            <a:br>
              <a:rPr lang="nl-NL" dirty="0"/>
            </a:br>
            <a:endParaRPr lang="nl-NL" dirty="0"/>
          </a:p>
        </p:txBody>
      </p:sp>
      <p:pic>
        <p:nvPicPr>
          <p:cNvPr id="1026" name="Picture 2" descr="C:\Users\sukriye\Desktop\gfdgdfgdf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95032"/>
            <a:ext cx="7693895" cy="525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264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291264" cy="1371600"/>
          </a:xfrm>
        </p:spPr>
        <p:txBody>
          <a:bodyPr/>
          <a:lstStyle/>
          <a:p>
            <a:pPr algn="ctr"/>
            <a:r>
              <a:rPr lang="nl-NL" dirty="0" err="1"/>
              <a:t>Psİkolog</a:t>
            </a:r>
            <a:r>
              <a:rPr lang="nl-NL" dirty="0"/>
              <a:t>  ÖZLEM TOKGÖZ  ÖZSOYLAR</a:t>
            </a:r>
          </a:p>
        </p:txBody>
      </p:sp>
      <p:sp>
        <p:nvSpPr>
          <p:cNvPr id="3" name="Tijdelijke aanduiding voor inhoud 2"/>
          <p:cNvSpPr>
            <a:spLocks noGrp="1"/>
          </p:cNvSpPr>
          <p:nvPr>
            <p:ph idx="1"/>
          </p:nvPr>
        </p:nvSpPr>
        <p:spPr/>
        <p:txBody>
          <a:bodyPr/>
          <a:lstStyle/>
          <a:p>
            <a:endParaRPr lang="nl-NL" dirty="0" smtClean="0"/>
          </a:p>
          <a:p>
            <a:endParaRPr lang="nl-NL" dirty="0"/>
          </a:p>
          <a:p>
            <a:r>
              <a:rPr lang="nl-NL" dirty="0" smtClean="0"/>
              <a:t>              </a:t>
            </a:r>
            <a:r>
              <a:rPr lang="nl-NL" dirty="0" smtClean="0">
                <a:hlinkClick r:id="rId2"/>
              </a:rPr>
              <a:t>https</a:t>
            </a:r>
            <a:r>
              <a:rPr lang="nl-NL" dirty="0">
                <a:hlinkClick r:id="rId2"/>
              </a:rPr>
              <a:t>://</a:t>
            </a:r>
            <a:r>
              <a:rPr lang="nl-NL" dirty="0" smtClean="0">
                <a:hlinkClick r:id="rId2"/>
              </a:rPr>
              <a:t>www.youtube.com/watch?v=RFj-QiinE2s</a:t>
            </a:r>
            <a:endParaRPr lang="nl-NL" dirty="0" smtClean="0"/>
          </a:p>
          <a:p>
            <a:endParaRPr lang="nl-NL" dirty="0"/>
          </a:p>
          <a:p>
            <a:r>
              <a:rPr lang="nl-NL">
                <a:hlinkClick r:id="rId3"/>
              </a:rPr>
              <a:t>https://</a:t>
            </a:r>
            <a:r>
              <a:rPr lang="nl-NL" smtClean="0">
                <a:hlinkClick r:id="rId3"/>
              </a:rPr>
              <a:t>www.youtube.com/watch?v=6y3Hoigk_TY&amp;index=2&amp;list=PLB41C82262C56D0B3</a:t>
            </a:r>
            <a:endParaRPr lang="nl-NL" smtClean="0"/>
          </a:p>
          <a:p>
            <a:endParaRPr lang="nl-NL" dirty="0"/>
          </a:p>
        </p:txBody>
      </p:sp>
    </p:spTree>
    <p:extLst>
      <p:ext uri="{BB962C8B-B14F-4D97-AF65-F5344CB8AC3E}">
        <p14:creationId xmlns:p14="http://schemas.microsoft.com/office/powerpoint/2010/main" val="413092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16632"/>
            <a:ext cx="5791200" cy="864096"/>
          </a:xfrm>
        </p:spPr>
        <p:txBody>
          <a:bodyPr>
            <a:normAutofit/>
          </a:bodyPr>
          <a:lstStyle/>
          <a:p>
            <a:r>
              <a:rPr lang="nl-NL" b="1" dirty="0" err="1" smtClean="0"/>
              <a:t>tavs</a:t>
            </a:r>
            <a:r>
              <a:rPr lang="nl-NL" dirty="0" err="1" smtClean="0"/>
              <a:t>İ</a:t>
            </a:r>
            <a:r>
              <a:rPr lang="nl-NL" b="1" dirty="0" err="1" smtClean="0"/>
              <a:t>yeler</a:t>
            </a:r>
            <a:endParaRPr lang="nl-NL" b="1" dirty="0"/>
          </a:p>
        </p:txBody>
      </p:sp>
      <p:sp>
        <p:nvSpPr>
          <p:cNvPr id="5" name="Tijdelijke aanduiding voor inhoud 4"/>
          <p:cNvSpPr>
            <a:spLocks noGrp="1"/>
          </p:cNvSpPr>
          <p:nvPr>
            <p:ph idx="1"/>
          </p:nvPr>
        </p:nvSpPr>
        <p:spPr>
          <a:xfrm>
            <a:off x="251520" y="1124744"/>
            <a:ext cx="8640960" cy="5472608"/>
          </a:xfrm>
        </p:spPr>
        <p:txBody>
          <a:bodyPr>
            <a:normAutofit/>
          </a:bodyPr>
          <a:lstStyle/>
          <a:p>
            <a:pPr marL="457200" lvl="0" indent="-457200">
              <a:buFont typeface="+mj-lt"/>
              <a:buAutoNum type="arabicPeriod"/>
            </a:pPr>
            <a:r>
              <a:rPr lang="nl-NL" sz="2400" dirty="0" err="1"/>
              <a:t>Kızlarınızın</a:t>
            </a:r>
            <a:r>
              <a:rPr lang="nl-NL" sz="2400" dirty="0"/>
              <a:t> en </a:t>
            </a:r>
            <a:r>
              <a:rPr lang="nl-NL" sz="2400" dirty="0" err="1"/>
              <a:t>büyük</a:t>
            </a:r>
            <a:r>
              <a:rPr lang="nl-NL" sz="2400" dirty="0"/>
              <a:t> rol </a:t>
            </a:r>
            <a:r>
              <a:rPr lang="nl-NL" sz="2400" dirty="0" err="1"/>
              <a:t>modeli</a:t>
            </a:r>
            <a:r>
              <a:rPr lang="nl-NL" sz="2400" dirty="0"/>
              <a:t> </a:t>
            </a:r>
            <a:r>
              <a:rPr lang="nl-NL" sz="2400" dirty="0" err="1"/>
              <a:t>sizlersiniz</a:t>
            </a:r>
            <a:r>
              <a:rPr lang="nl-NL" sz="2400" dirty="0"/>
              <a:t> 0-12 </a:t>
            </a:r>
            <a:r>
              <a:rPr lang="nl-NL" sz="2400" dirty="0" err="1"/>
              <a:t>yaş</a:t>
            </a:r>
            <a:r>
              <a:rPr lang="nl-NL" sz="2400" dirty="0"/>
              <a:t>. </a:t>
            </a:r>
          </a:p>
          <a:p>
            <a:pPr marL="457200" indent="-457200">
              <a:buFont typeface="+mj-lt"/>
              <a:buAutoNum type="arabicPeriod"/>
            </a:pPr>
            <a:r>
              <a:rPr lang="nl-NL" sz="2400" dirty="0" err="1"/>
              <a:t>Kızınıza</a:t>
            </a:r>
            <a:r>
              <a:rPr lang="nl-NL" sz="2400" dirty="0"/>
              <a:t> </a:t>
            </a:r>
            <a:r>
              <a:rPr lang="nl-NL" sz="2400" dirty="0" err="1"/>
              <a:t>güven</a:t>
            </a:r>
            <a:r>
              <a:rPr lang="nl-NL" sz="2400" dirty="0"/>
              <a:t> </a:t>
            </a:r>
            <a:r>
              <a:rPr lang="nl-NL" sz="2400" dirty="0" err="1" smtClean="0"/>
              <a:t>aşılayın</a:t>
            </a:r>
            <a:r>
              <a:rPr lang="nl-NL" sz="2400" dirty="0"/>
              <a:t>.</a:t>
            </a:r>
            <a:r>
              <a:rPr lang="nl-NL" sz="2400" dirty="0" smtClean="0"/>
              <a:t> </a:t>
            </a:r>
            <a:endParaRPr lang="nl-NL" sz="2400" dirty="0"/>
          </a:p>
          <a:p>
            <a:pPr marL="457200" indent="-457200">
              <a:buFont typeface="+mj-lt"/>
              <a:buAutoNum type="arabicPeriod"/>
            </a:pPr>
            <a:r>
              <a:rPr lang="nl-NL" sz="2400" dirty="0" err="1"/>
              <a:t>Kızınızı</a:t>
            </a:r>
            <a:r>
              <a:rPr lang="nl-NL" sz="2400" dirty="0"/>
              <a:t> </a:t>
            </a:r>
            <a:r>
              <a:rPr lang="nl-NL" sz="2400" dirty="0" err="1"/>
              <a:t>daha</a:t>
            </a:r>
            <a:r>
              <a:rPr lang="nl-NL" sz="2400" dirty="0"/>
              <a:t> </a:t>
            </a:r>
            <a:r>
              <a:rPr lang="nl-NL" sz="2400" dirty="0" err="1"/>
              <a:t>iyi</a:t>
            </a:r>
            <a:r>
              <a:rPr lang="nl-NL" sz="2400" dirty="0"/>
              <a:t> </a:t>
            </a:r>
            <a:r>
              <a:rPr lang="nl-NL" sz="2400" dirty="0" err="1"/>
              <a:t>tanıyabilmek</a:t>
            </a:r>
            <a:r>
              <a:rPr lang="nl-NL" sz="2400" dirty="0"/>
              <a:t> </a:t>
            </a:r>
            <a:r>
              <a:rPr lang="nl-NL" sz="2400" dirty="0" err="1"/>
              <a:t>için</a:t>
            </a:r>
            <a:r>
              <a:rPr lang="nl-NL" sz="2400" dirty="0"/>
              <a:t> </a:t>
            </a:r>
            <a:r>
              <a:rPr lang="nl-NL" sz="2400" dirty="0" err="1"/>
              <a:t>onun</a:t>
            </a:r>
            <a:r>
              <a:rPr lang="nl-NL" sz="2400" dirty="0"/>
              <a:t> </a:t>
            </a:r>
            <a:r>
              <a:rPr lang="nl-NL" sz="2400" dirty="0" err="1"/>
              <a:t>bulunduğu</a:t>
            </a:r>
            <a:r>
              <a:rPr lang="nl-NL" sz="2400" dirty="0"/>
              <a:t> </a:t>
            </a:r>
            <a:r>
              <a:rPr lang="nl-NL" sz="2400" dirty="0" err="1"/>
              <a:t>sosyal</a:t>
            </a:r>
            <a:r>
              <a:rPr lang="nl-NL" sz="2400" dirty="0"/>
              <a:t> </a:t>
            </a:r>
            <a:r>
              <a:rPr lang="nl-NL" sz="2400" dirty="0" err="1"/>
              <a:t>ortamları</a:t>
            </a:r>
            <a:r>
              <a:rPr lang="nl-NL" sz="2400" dirty="0"/>
              <a:t> </a:t>
            </a:r>
            <a:r>
              <a:rPr lang="nl-NL" sz="2400" dirty="0" err="1"/>
              <a:t>tanıyın</a:t>
            </a:r>
            <a:r>
              <a:rPr lang="nl-NL" sz="2400" dirty="0"/>
              <a:t>, </a:t>
            </a:r>
            <a:r>
              <a:rPr lang="nl-NL" sz="2400" dirty="0" err="1"/>
              <a:t>öğrenin</a:t>
            </a:r>
            <a:r>
              <a:rPr lang="nl-NL" sz="2400" dirty="0"/>
              <a:t>. </a:t>
            </a:r>
          </a:p>
          <a:p>
            <a:pPr marL="457200" lvl="0" indent="-457200">
              <a:buFont typeface="+mj-lt"/>
              <a:buAutoNum type="arabicPeriod"/>
            </a:pPr>
            <a:r>
              <a:rPr lang="nl-NL" sz="2400" dirty="0" err="1" smtClean="0"/>
              <a:t>Çocuğunuzun</a:t>
            </a:r>
            <a:r>
              <a:rPr lang="nl-NL" sz="2400" dirty="0" smtClean="0"/>
              <a:t> </a:t>
            </a:r>
            <a:r>
              <a:rPr lang="nl-NL" sz="2400" dirty="0"/>
              <a:t>hal </a:t>
            </a:r>
            <a:r>
              <a:rPr lang="nl-NL" sz="2400" dirty="0" err="1"/>
              <a:t>ve</a:t>
            </a:r>
            <a:r>
              <a:rPr lang="nl-NL" sz="2400" dirty="0"/>
              <a:t> </a:t>
            </a:r>
            <a:r>
              <a:rPr lang="nl-NL" sz="2400" dirty="0" err="1"/>
              <a:t>hareketlerinin</a:t>
            </a:r>
            <a:r>
              <a:rPr lang="nl-NL" sz="2400" dirty="0"/>
              <a:t> </a:t>
            </a:r>
            <a:r>
              <a:rPr lang="nl-NL" sz="2400" dirty="0" err="1"/>
              <a:t>kaynağını</a:t>
            </a:r>
            <a:r>
              <a:rPr lang="nl-NL" sz="2400" dirty="0"/>
              <a:t> </a:t>
            </a:r>
            <a:r>
              <a:rPr lang="nl-NL" sz="2400" dirty="0" err="1"/>
              <a:t>öğrenmeye</a:t>
            </a:r>
            <a:r>
              <a:rPr lang="nl-NL" sz="2400" dirty="0"/>
              <a:t> </a:t>
            </a:r>
            <a:r>
              <a:rPr lang="nl-NL" sz="2400" dirty="0" err="1"/>
              <a:t>çalışın</a:t>
            </a:r>
            <a:r>
              <a:rPr lang="nl-NL" sz="2400" dirty="0"/>
              <a:t>. </a:t>
            </a:r>
          </a:p>
          <a:p>
            <a:pPr marL="457200" lvl="0" indent="-457200">
              <a:buFont typeface="+mj-lt"/>
              <a:buAutoNum type="arabicPeriod"/>
            </a:pPr>
            <a:r>
              <a:rPr lang="nl-NL" sz="2400" dirty="0" err="1"/>
              <a:t>Ceza</a:t>
            </a:r>
            <a:r>
              <a:rPr lang="nl-NL" sz="2400" dirty="0"/>
              <a:t> </a:t>
            </a:r>
            <a:r>
              <a:rPr lang="nl-NL" sz="2400" dirty="0" err="1"/>
              <a:t>vermek</a:t>
            </a:r>
            <a:r>
              <a:rPr lang="nl-NL" sz="2400" dirty="0"/>
              <a:t> </a:t>
            </a:r>
            <a:r>
              <a:rPr lang="nl-NL" sz="2400" dirty="0" err="1"/>
              <a:t>çözüm</a:t>
            </a:r>
            <a:r>
              <a:rPr lang="nl-NL" sz="2400" dirty="0"/>
              <a:t> </a:t>
            </a:r>
            <a:r>
              <a:rPr lang="nl-NL" sz="2400" dirty="0" err="1"/>
              <a:t>yolu</a:t>
            </a:r>
            <a:r>
              <a:rPr lang="nl-NL" sz="2400" dirty="0"/>
              <a:t> </a:t>
            </a:r>
            <a:r>
              <a:rPr lang="nl-NL" sz="2400" dirty="0" err="1"/>
              <a:t>değildir</a:t>
            </a:r>
            <a:r>
              <a:rPr lang="nl-NL" sz="2400" dirty="0"/>
              <a:t>, </a:t>
            </a:r>
            <a:r>
              <a:rPr lang="nl-NL" sz="2400" dirty="0" err="1"/>
              <a:t>sadece</a:t>
            </a:r>
            <a:r>
              <a:rPr lang="nl-NL" sz="2400" dirty="0"/>
              <a:t> </a:t>
            </a:r>
            <a:r>
              <a:rPr lang="nl-NL" sz="2400" dirty="0" err="1"/>
              <a:t>kısa</a:t>
            </a:r>
            <a:r>
              <a:rPr lang="nl-NL" sz="2400" dirty="0"/>
              <a:t> </a:t>
            </a:r>
            <a:r>
              <a:rPr lang="nl-NL" sz="2400" dirty="0" err="1"/>
              <a:t>vade</a:t>
            </a:r>
            <a:r>
              <a:rPr lang="nl-NL" sz="2400" dirty="0"/>
              <a:t> de </a:t>
            </a:r>
            <a:r>
              <a:rPr lang="nl-NL" sz="2400" dirty="0" err="1"/>
              <a:t>çözümm</a:t>
            </a:r>
            <a:r>
              <a:rPr lang="nl-NL" sz="2400" dirty="0"/>
              <a:t> </a:t>
            </a:r>
            <a:r>
              <a:rPr lang="nl-NL" sz="2400" dirty="0" err="1"/>
              <a:t>olur</a:t>
            </a:r>
            <a:r>
              <a:rPr lang="nl-NL" sz="2400" dirty="0"/>
              <a:t>.</a:t>
            </a:r>
          </a:p>
          <a:p>
            <a:pPr marL="457200" lvl="0" indent="-457200">
              <a:buFont typeface="+mj-lt"/>
              <a:buAutoNum type="arabicPeriod"/>
            </a:pPr>
            <a:r>
              <a:rPr lang="nl-NL" sz="2400" dirty="0" err="1"/>
              <a:t>Kızınızı</a:t>
            </a:r>
            <a:r>
              <a:rPr lang="nl-NL" sz="2400" dirty="0"/>
              <a:t> </a:t>
            </a:r>
            <a:r>
              <a:rPr lang="nl-NL" sz="2400" dirty="0" err="1"/>
              <a:t>yetiştirirken</a:t>
            </a:r>
            <a:r>
              <a:rPr lang="nl-NL" sz="2400" dirty="0"/>
              <a:t> </a:t>
            </a:r>
            <a:r>
              <a:rPr lang="nl-NL" sz="2400" dirty="0" err="1"/>
              <a:t>ona</a:t>
            </a:r>
            <a:r>
              <a:rPr lang="nl-NL" sz="2400" dirty="0"/>
              <a:t> </a:t>
            </a:r>
            <a:r>
              <a:rPr lang="nl-NL" sz="2400" dirty="0" err="1"/>
              <a:t>karşı</a:t>
            </a:r>
            <a:r>
              <a:rPr lang="nl-NL" sz="2400" dirty="0"/>
              <a:t> </a:t>
            </a:r>
            <a:r>
              <a:rPr lang="nl-NL" sz="2400" dirty="0" err="1"/>
              <a:t>ilgili</a:t>
            </a:r>
            <a:r>
              <a:rPr lang="nl-NL" sz="2400" dirty="0"/>
              <a:t> </a:t>
            </a:r>
            <a:r>
              <a:rPr lang="nl-NL" sz="2400" dirty="0" err="1"/>
              <a:t>ve</a:t>
            </a:r>
            <a:r>
              <a:rPr lang="nl-NL" sz="2400" dirty="0"/>
              <a:t> </a:t>
            </a:r>
            <a:r>
              <a:rPr lang="nl-NL" sz="2400" dirty="0" err="1"/>
              <a:t>makul</a:t>
            </a:r>
            <a:r>
              <a:rPr lang="nl-NL" sz="2400" dirty="0"/>
              <a:t> </a:t>
            </a:r>
            <a:r>
              <a:rPr lang="nl-NL" sz="2400" dirty="0" err="1"/>
              <a:t>olun</a:t>
            </a:r>
            <a:r>
              <a:rPr lang="nl-NL" sz="2400" dirty="0"/>
              <a:t>. </a:t>
            </a:r>
            <a:endParaRPr lang="nl-NL" sz="2400" dirty="0" smtClean="0"/>
          </a:p>
          <a:p>
            <a:pPr marL="457200" indent="-457200">
              <a:buFont typeface="+mj-lt"/>
              <a:buAutoNum type="arabicPeriod"/>
            </a:pPr>
            <a:r>
              <a:rPr lang="nl-NL" sz="2400" dirty="0" err="1"/>
              <a:t>Çocuklar</a:t>
            </a:r>
            <a:r>
              <a:rPr lang="nl-NL" sz="2400" dirty="0"/>
              <a:t> </a:t>
            </a:r>
            <a:r>
              <a:rPr lang="nl-NL" sz="2400" dirty="0" err="1"/>
              <a:t>ebeveynlerin</a:t>
            </a:r>
            <a:r>
              <a:rPr lang="nl-NL" sz="2400" dirty="0"/>
              <a:t> </a:t>
            </a:r>
            <a:r>
              <a:rPr lang="nl-NL" sz="2400" dirty="0" err="1"/>
              <a:t>mutluluk</a:t>
            </a:r>
            <a:r>
              <a:rPr lang="nl-NL" sz="2400" dirty="0"/>
              <a:t> </a:t>
            </a:r>
            <a:r>
              <a:rPr lang="nl-NL" sz="2400" dirty="0" err="1"/>
              <a:t>kaynağı</a:t>
            </a:r>
            <a:r>
              <a:rPr lang="nl-NL" sz="2400" dirty="0"/>
              <a:t> </a:t>
            </a:r>
            <a:r>
              <a:rPr lang="nl-NL" sz="2400" dirty="0" err="1"/>
              <a:t>ve</a:t>
            </a:r>
            <a:r>
              <a:rPr lang="nl-NL" sz="2400" dirty="0"/>
              <a:t> </a:t>
            </a:r>
            <a:r>
              <a:rPr lang="nl-NL" sz="2400" dirty="0" err="1"/>
              <a:t>yaşama</a:t>
            </a:r>
            <a:r>
              <a:rPr lang="nl-NL" sz="2400" dirty="0"/>
              <a:t> </a:t>
            </a:r>
            <a:r>
              <a:rPr lang="nl-NL" sz="2400" dirty="0" err="1"/>
              <a:t>sebepleridir</a:t>
            </a:r>
            <a:r>
              <a:rPr lang="nl-NL" sz="2400" dirty="0"/>
              <a:t>. </a:t>
            </a:r>
            <a:r>
              <a:rPr lang="nl-NL" sz="2400" dirty="0" err="1"/>
              <a:t>Fakat</a:t>
            </a:r>
            <a:r>
              <a:rPr lang="nl-NL" sz="2400" dirty="0"/>
              <a:t> </a:t>
            </a:r>
            <a:r>
              <a:rPr lang="nl-NL" sz="2400" dirty="0" err="1"/>
              <a:t>kızlarınıza</a:t>
            </a:r>
            <a:r>
              <a:rPr lang="nl-NL" sz="2400" dirty="0"/>
              <a:t> </a:t>
            </a:r>
            <a:r>
              <a:rPr lang="nl-NL" sz="2400" dirty="0" err="1"/>
              <a:t>kendileri</a:t>
            </a:r>
            <a:r>
              <a:rPr lang="nl-NL" sz="2400" dirty="0"/>
              <a:t> </a:t>
            </a:r>
            <a:r>
              <a:rPr lang="nl-NL" sz="2400" dirty="0" err="1"/>
              <a:t>olabilmeleri</a:t>
            </a:r>
            <a:r>
              <a:rPr lang="nl-NL" sz="2400" dirty="0"/>
              <a:t> </a:t>
            </a:r>
            <a:r>
              <a:rPr lang="nl-NL" sz="2400" dirty="0" err="1"/>
              <a:t>için</a:t>
            </a:r>
            <a:r>
              <a:rPr lang="nl-NL" sz="2400" dirty="0"/>
              <a:t> </a:t>
            </a:r>
            <a:r>
              <a:rPr lang="nl-NL" sz="2400" dirty="0" err="1"/>
              <a:t>alan</a:t>
            </a:r>
            <a:r>
              <a:rPr lang="nl-NL" sz="2400" dirty="0"/>
              <a:t> </a:t>
            </a:r>
            <a:r>
              <a:rPr lang="nl-NL" sz="2400" dirty="0" err="1"/>
              <a:t>ve</a:t>
            </a:r>
            <a:r>
              <a:rPr lang="nl-NL" sz="2400" dirty="0"/>
              <a:t> </a:t>
            </a:r>
            <a:r>
              <a:rPr lang="nl-NL" sz="2400" dirty="0" err="1"/>
              <a:t>imkan</a:t>
            </a:r>
            <a:r>
              <a:rPr lang="nl-NL" sz="2400" dirty="0"/>
              <a:t> </a:t>
            </a:r>
            <a:r>
              <a:rPr lang="nl-NL" sz="2400" dirty="0" err="1"/>
              <a:t>tanıyın</a:t>
            </a:r>
            <a:r>
              <a:rPr lang="nl-NL" sz="2400" dirty="0"/>
              <a:t>. </a:t>
            </a:r>
          </a:p>
          <a:p>
            <a:pPr marL="457200" lvl="0" indent="-457200">
              <a:buFont typeface="+mj-lt"/>
              <a:buAutoNum type="arabicPeriod"/>
            </a:pPr>
            <a:endParaRPr lang="nl-NL" dirty="0"/>
          </a:p>
          <a:p>
            <a:endParaRPr lang="nl-NL" dirty="0"/>
          </a:p>
        </p:txBody>
      </p:sp>
    </p:spTree>
    <p:extLst>
      <p:ext uri="{BB962C8B-B14F-4D97-AF65-F5344CB8AC3E}">
        <p14:creationId xmlns:p14="http://schemas.microsoft.com/office/powerpoint/2010/main" val="1310569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434345" y="1340768"/>
            <a:ext cx="7620000" cy="4373563"/>
          </a:xfrm>
        </p:spPr>
        <p:txBody>
          <a:bodyPr/>
          <a:lstStyle/>
          <a:p>
            <a:r>
              <a:rPr lang="en-US" sz="2800" dirty="0" err="1">
                <a:latin typeface="Calibri" panose="020F0502020204030204" pitchFamily="34" charset="0"/>
              </a:rPr>
              <a:t>Programı</a:t>
            </a:r>
            <a:r>
              <a:rPr lang="en-US" sz="2800" dirty="0">
                <a:latin typeface="Calibri" panose="020F0502020204030204" pitchFamily="34" charset="0"/>
              </a:rPr>
              <a:t> </a:t>
            </a:r>
            <a:r>
              <a:rPr lang="en-US" sz="2800" dirty="0" err="1">
                <a:latin typeface="Calibri" panose="020F0502020204030204" pitchFamily="34" charset="0"/>
              </a:rPr>
              <a:t>nasıl</a:t>
            </a:r>
            <a:r>
              <a:rPr lang="en-US" sz="2800" dirty="0">
                <a:latin typeface="Calibri" panose="020F0502020204030204" pitchFamily="34" charset="0"/>
              </a:rPr>
              <a:t> </a:t>
            </a:r>
            <a:r>
              <a:rPr lang="en-US" sz="2800" dirty="0" err="1">
                <a:latin typeface="Calibri" panose="020F0502020204030204" pitchFamily="34" charset="0"/>
              </a:rPr>
              <a:t>buldunuz</a:t>
            </a:r>
            <a:r>
              <a:rPr lang="en-US" sz="2800" dirty="0">
                <a:latin typeface="Calibri" panose="020F0502020204030204" pitchFamily="34" charset="0"/>
              </a:rPr>
              <a:t>?</a:t>
            </a:r>
            <a:endParaRPr lang="nl-NL" sz="2800" dirty="0">
              <a:latin typeface="Calibri" panose="020F0502020204030204" pitchFamily="34" charset="0"/>
            </a:endParaRPr>
          </a:p>
          <a:p>
            <a:r>
              <a:rPr lang="en-US" sz="2800" dirty="0">
                <a:latin typeface="Calibri" panose="020F0502020204030204" pitchFamily="34" charset="0"/>
              </a:rPr>
              <a:t>Ne </a:t>
            </a:r>
            <a:r>
              <a:rPr lang="en-US" sz="2800" dirty="0" err="1">
                <a:latin typeface="Calibri" panose="020F0502020204030204" pitchFamily="34" charset="0"/>
              </a:rPr>
              <a:t>gibi</a:t>
            </a:r>
            <a:r>
              <a:rPr lang="en-US" sz="2800" dirty="0">
                <a:latin typeface="Calibri" panose="020F0502020204030204" pitchFamily="34" charset="0"/>
              </a:rPr>
              <a:t> </a:t>
            </a:r>
            <a:r>
              <a:rPr lang="en-US" sz="2800" dirty="0" err="1">
                <a:latin typeface="Calibri" panose="020F0502020204030204" pitchFamily="34" charset="0"/>
              </a:rPr>
              <a:t>tecrübe</a:t>
            </a:r>
            <a:r>
              <a:rPr lang="en-US" sz="2800" dirty="0">
                <a:latin typeface="Calibri" panose="020F0502020204030204" pitchFamily="34" charset="0"/>
              </a:rPr>
              <a:t> </a:t>
            </a:r>
            <a:r>
              <a:rPr lang="en-US" sz="2800" dirty="0" err="1">
                <a:latin typeface="Calibri" panose="020F0502020204030204" pitchFamily="34" charset="0"/>
              </a:rPr>
              <a:t>ve</a:t>
            </a:r>
            <a:r>
              <a:rPr lang="en-US" sz="2800" dirty="0">
                <a:latin typeface="Calibri" panose="020F0502020204030204" pitchFamily="34" charset="0"/>
              </a:rPr>
              <a:t> </a:t>
            </a:r>
            <a:r>
              <a:rPr lang="en-US" sz="2800" dirty="0" err="1">
                <a:latin typeface="Calibri" panose="020F0502020204030204" pitchFamily="34" charset="0"/>
              </a:rPr>
              <a:t>bilgi</a:t>
            </a:r>
            <a:r>
              <a:rPr lang="en-US" sz="2800" dirty="0">
                <a:latin typeface="Calibri" panose="020F0502020204030204" pitchFamily="34" charset="0"/>
              </a:rPr>
              <a:t> </a:t>
            </a:r>
            <a:r>
              <a:rPr lang="en-US" sz="2800" dirty="0" err="1">
                <a:latin typeface="Calibri" panose="020F0502020204030204" pitchFamily="34" charset="0"/>
              </a:rPr>
              <a:t>edinidiz</a:t>
            </a:r>
            <a:r>
              <a:rPr lang="en-US" sz="2800" dirty="0">
                <a:latin typeface="Calibri" panose="020F0502020204030204" pitchFamily="34" charset="0"/>
              </a:rPr>
              <a:t>?</a:t>
            </a:r>
            <a:endParaRPr lang="nl-NL" sz="2800" dirty="0">
              <a:latin typeface="Calibri" panose="020F0502020204030204" pitchFamily="34" charset="0"/>
            </a:endParaRPr>
          </a:p>
          <a:p>
            <a:r>
              <a:rPr lang="en-US" sz="2800" dirty="0" err="1">
                <a:latin typeface="Calibri" panose="020F0502020204030204" pitchFamily="34" charset="0"/>
              </a:rPr>
              <a:t>İkinci</a:t>
            </a:r>
            <a:r>
              <a:rPr lang="en-US" sz="2800" dirty="0">
                <a:latin typeface="Calibri" panose="020F0502020204030204" pitchFamily="34" charset="0"/>
              </a:rPr>
              <a:t> </a:t>
            </a:r>
            <a:r>
              <a:rPr lang="en-US" sz="2800" dirty="0" err="1">
                <a:latin typeface="Calibri" panose="020F0502020204030204" pitchFamily="34" charset="0"/>
              </a:rPr>
              <a:t>programda</a:t>
            </a:r>
            <a:r>
              <a:rPr lang="en-US" sz="2800" dirty="0">
                <a:latin typeface="Calibri" panose="020F0502020204030204" pitchFamily="34" charset="0"/>
              </a:rPr>
              <a:t> </a:t>
            </a:r>
            <a:r>
              <a:rPr lang="en-US" sz="2800" dirty="0" err="1">
                <a:latin typeface="Calibri" panose="020F0502020204030204" pitchFamily="34" charset="0"/>
              </a:rPr>
              <a:t>işlenmesini</a:t>
            </a:r>
            <a:r>
              <a:rPr lang="en-US" sz="2800" dirty="0">
                <a:latin typeface="Calibri" panose="020F0502020204030204" pitchFamily="34" charset="0"/>
              </a:rPr>
              <a:t> </a:t>
            </a:r>
            <a:r>
              <a:rPr lang="en-US" sz="2800" dirty="0" err="1">
                <a:latin typeface="Calibri" panose="020F0502020204030204" pitchFamily="34" charset="0"/>
              </a:rPr>
              <a:t>istediğiniz</a:t>
            </a:r>
            <a:r>
              <a:rPr lang="en-US" sz="2800" dirty="0">
                <a:latin typeface="Calibri" panose="020F0502020204030204" pitchFamily="34" charset="0"/>
              </a:rPr>
              <a:t> </a:t>
            </a:r>
            <a:r>
              <a:rPr lang="en-US" sz="2800" dirty="0" err="1">
                <a:latin typeface="Calibri" panose="020F0502020204030204" pitchFamily="34" charset="0"/>
              </a:rPr>
              <a:t>konular</a:t>
            </a:r>
            <a:r>
              <a:rPr lang="en-US" sz="2800" dirty="0">
                <a:latin typeface="Calibri" panose="020F0502020204030204" pitchFamily="34" charset="0"/>
              </a:rPr>
              <a:t> </a:t>
            </a:r>
            <a:r>
              <a:rPr lang="en-US" sz="2800" dirty="0" err="1">
                <a:latin typeface="Calibri" panose="020F0502020204030204" pitchFamily="34" charset="0"/>
              </a:rPr>
              <a:t>var</a:t>
            </a:r>
            <a:r>
              <a:rPr lang="en-US" sz="2800" dirty="0">
                <a:latin typeface="Calibri" panose="020F0502020204030204" pitchFamily="34" charset="0"/>
              </a:rPr>
              <a:t> </a:t>
            </a:r>
            <a:r>
              <a:rPr lang="en-US" sz="2800" dirty="0" err="1">
                <a:latin typeface="Calibri" panose="020F0502020204030204" pitchFamily="34" charset="0"/>
              </a:rPr>
              <a:t>mı</a:t>
            </a:r>
            <a:r>
              <a:rPr lang="en-US" sz="2800" dirty="0">
                <a:latin typeface="Calibri" panose="020F0502020204030204" pitchFamily="34" charset="0"/>
              </a:rPr>
              <a:t>?</a:t>
            </a:r>
            <a:endParaRPr lang="nl-NL" sz="2800" dirty="0">
              <a:latin typeface="Calibri" panose="020F0502020204030204" pitchFamily="34" charset="0"/>
            </a:endParaRPr>
          </a:p>
          <a:p>
            <a:endParaRPr lang="nl-NL" dirty="0" smtClean="0"/>
          </a:p>
          <a:p>
            <a:endParaRPr lang="nl-NL" dirty="0"/>
          </a:p>
          <a:p>
            <a:endParaRPr lang="nl-NL" dirty="0" smtClean="0"/>
          </a:p>
          <a:p>
            <a:endParaRPr lang="nl-NL" dirty="0"/>
          </a:p>
        </p:txBody>
      </p:sp>
      <p:sp>
        <p:nvSpPr>
          <p:cNvPr id="5" name="Tekstvak 4"/>
          <p:cNvSpPr txBox="1"/>
          <p:nvPr/>
        </p:nvSpPr>
        <p:spPr>
          <a:xfrm>
            <a:off x="467544" y="530898"/>
            <a:ext cx="4824536" cy="646331"/>
          </a:xfrm>
          <a:prstGeom prst="rect">
            <a:avLst/>
          </a:prstGeom>
          <a:noFill/>
        </p:spPr>
        <p:txBody>
          <a:bodyPr wrap="square" rtlCol="0">
            <a:spAutoFit/>
          </a:bodyPr>
          <a:lstStyle/>
          <a:p>
            <a:r>
              <a:rPr lang="nl-NL" sz="3600" b="1" dirty="0" smtClean="0">
                <a:solidFill>
                  <a:srgbClr val="C00000"/>
                </a:solidFill>
              </a:rPr>
              <a:t>KAPANIŞ</a:t>
            </a:r>
            <a:endParaRPr lang="nl-NL" sz="3600" b="1"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5" y="3140968"/>
            <a:ext cx="49387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977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075240" cy="1371600"/>
          </a:xfrm>
        </p:spPr>
        <p:txBody>
          <a:bodyPr/>
          <a:lstStyle/>
          <a:p>
            <a:pPr algn="ctr"/>
            <a:r>
              <a:rPr lang="nl-NL" dirty="0"/>
              <a:t>İKİNCİ </a:t>
            </a:r>
            <a:r>
              <a:rPr lang="nl-NL" dirty="0" err="1" smtClean="0"/>
              <a:t>TOPLANTiNiN</a:t>
            </a:r>
            <a:r>
              <a:rPr lang="nl-NL" dirty="0" smtClean="0"/>
              <a:t> </a:t>
            </a:r>
            <a:r>
              <a:rPr lang="nl-NL" dirty="0" err="1" smtClean="0"/>
              <a:t>PROGRAMi</a:t>
            </a:r>
            <a:r>
              <a:rPr lang="nl-NL" dirty="0" smtClean="0"/>
              <a:t> </a:t>
            </a:r>
            <a:endParaRPr lang="nl-NL"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r>
              <a:rPr lang="nl-NL" sz="2800" dirty="0" err="1" smtClean="0"/>
              <a:t>Kızımızın</a:t>
            </a:r>
            <a:r>
              <a:rPr lang="nl-NL" sz="2800" dirty="0" smtClean="0"/>
              <a:t> </a:t>
            </a:r>
            <a:r>
              <a:rPr lang="nl-NL" sz="2800" dirty="0" err="1"/>
              <a:t>içinde</a:t>
            </a:r>
            <a:r>
              <a:rPr lang="nl-NL" sz="2800" dirty="0"/>
              <a:t> </a:t>
            </a:r>
            <a:r>
              <a:rPr lang="nl-NL" sz="2800" dirty="0" err="1"/>
              <a:t>bulunduğu</a:t>
            </a:r>
            <a:r>
              <a:rPr lang="nl-NL" sz="2800" dirty="0"/>
              <a:t> </a:t>
            </a:r>
            <a:r>
              <a:rPr lang="nl-NL" sz="2800" dirty="0" err="1"/>
              <a:t>sosyal</a:t>
            </a:r>
            <a:r>
              <a:rPr lang="nl-NL" sz="2800" dirty="0"/>
              <a:t> </a:t>
            </a:r>
            <a:r>
              <a:rPr lang="nl-NL" sz="2800" dirty="0" err="1" smtClean="0"/>
              <a:t>ortamlar</a:t>
            </a:r>
            <a:r>
              <a:rPr lang="nl-NL" sz="2800" dirty="0" smtClean="0"/>
              <a:t> </a:t>
            </a:r>
            <a:r>
              <a:rPr lang="nl-NL" sz="2800" dirty="0" err="1"/>
              <a:t>ile</a:t>
            </a:r>
            <a:r>
              <a:rPr lang="nl-NL" sz="2800" dirty="0"/>
              <a:t> </a:t>
            </a:r>
            <a:r>
              <a:rPr lang="nl-NL" sz="2800" dirty="0" err="1"/>
              <a:t>ilgili</a:t>
            </a:r>
            <a:r>
              <a:rPr lang="nl-NL" sz="2800" dirty="0"/>
              <a:t> </a:t>
            </a:r>
            <a:r>
              <a:rPr lang="nl-NL" sz="2800" dirty="0" err="1" smtClean="0"/>
              <a:t>yaşadığımız</a:t>
            </a:r>
            <a:r>
              <a:rPr lang="nl-NL" sz="2800" dirty="0" smtClean="0"/>
              <a:t> </a:t>
            </a:r>
            <a:r>
              <a:rPr lang="nl-NL" sz="2800" dirty="0" err="1" smtClean="0"/>
              <a:t>ikilemler</a:t>
            </a:r>
            <a:r>
              <a:rPr lang="nl-NL" sz="2800" dirty="0" smtClean="0"/>
              <a:t> / </a:t>
            </a:r>
            <a:r>
              <a:rPr lang="nl-NL" sz="2800" dirty="0" err="1" smtClean="0"/>
              <a:t>endişeler</a:t>
            </a:r>
            <a:endParaRPr lang="nl-NL" sz="2800" dirty="0" smtClean="0"/>
          </a:p>
          <a:p>
            <a:pPr marL="342900" indent="-342900">
              <a:buFont typeface="Arial" panose="020B0604020202020204" pitchFamily="34" charset="0"/>
              <a:buChar char="•"/>
            </a:pPr>
            <a:r>
              <a:rPr lang="nl-NL" sz="2800" dirty="0" err="1" smtClean="0"/>
              <a:t>Konuşma</a:t>
            </a:r>
            <a:r>
              <a:rPr lang="nl-NL" sz="2800" dirty="0" smtClean="0"/>
              <a:t> </a:t>
            </a:r>
            <a:r>
              <a:rPr lang="nl-NL" sz="2800" dirty="0" err="1" smtClean="0"/>
              <a:t>teknikleri</a:t>
            </a:r>
            <a:r>
              <a:rPr lang="nl-NL" sz="2800" dirty="0" smtClean="0"/>
              <a:t>: </a:t>
            </a:r>
            <a:r>
              <a:rPr lang="nl-NL" sz="2800" dirty="0" err="1" smtClean="0"/>
              <a:t>açıklama</a:t>
            </a:r>
            <a:r>
              <a:rPr lang="nl-NL" sz="2800" dirty="0" smtClean="0"/>
              <a:t> </a:t>
            </a:r>
            <a:r>
              <a:rPr lang="nl-NL" sz="2800" dirty="0" err="1" smtClean="0"/>
              <a:t>ve</a:t>
            </a:r>
            <a:r>
              <a:rPr lang="nl-NL" sz="2800" dirty="0" smtClean="0"/>
              <a:t> ‘rollenspel’</a:t>
            </a:r>
          </a:p>
          <a:p>
            <a:pPr marL="342900" indent="-342900">
              <a:buFont typeface="Arial" panose="020B0604020202020204" pitchFamily="34" charset="0"/>
              <a:buChar char="•"/>
            </a:pPr>
            <a:r>
              <a:rPr lang="nl-NL" sz="2800" dirty="0" err="1" smtClean="0"/>
              <a:t>Sizlerin</a:t>
            </a:r>
            <a:r>
              <a:rPr lang="nl-NL" sz="2800" dirty="0" smtClean="0"/>
              <a:t> </a:t>
            </a:r>
            <a:r>
              <a:rPr lang="nl-NL" sz="2800" dirty="0" err="1" smtClean="0"/>
              <a:t>arzu</a:t>
            </a:r>
            <a:r>
              <a:rPr lang="nl-NL" sz="2800" dirty="0" smtClean="0"/>
              <a:t> </a:t>
            </a:r>
            <a:r>
              <a:rPr lang="nl-NL" sz="2800" dirty="0" err="1" smtClean="0"/>
              <a:t>ettiği</a:t>
            </a:r>
            <a:r>
              <a:rPr lang="nl-NL" sz="2800" dirty="0" smtClean="0"/>
              <a:t> </a:t>
            </a:r>
            <a:r>
              <a:rPr lang="nl-NL" sz="2800" dirty="0" err="1" smtClean="0"/>
              <a:t>konularda</a:t>
            </a:r>
            <a:r>
              <a:rPr lang="nl-NL" sz="2800" dirty="0" smtClean="0"/>
              <a:t> </a:t>
            </a:r>
            <a:r>
              <a:rPr lang="nl-NL" sz="2800" dirty="0" err="1" smtClean="0"/>
              <a:t>açıklamalar</a:t>
            </a:r>
            <a:r>
              <a:rPr lang="nl-NL" sz="2800" dirty="0" smtClean="0"/>
              <a:t> </a:t>
            </a:r>
            <a:endParaRPr lang="nl-NL" sz="2800" dirty="0"/>
          </a:p>
        </p:txBody>
      </p:sp>
    </p:spTree>
    <p:extLst>
      <p:ext uri="{BB962C8B-B14F-4D97-AF65-F5344CB8AC3E}">
        <p14:creationId xmlns:p14="http://schemas.microsoft.com/office/powerpoint/2010/main" val="3845523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147248" cy="1371600"/>
          </a:xfrm>
        </p:spPr>
        <p:txBody>
          <a:bodyPr>
            <a:normAutofit fontScale="90000"/>
          </a:bodyPr>
          <a:lstStyle/>
          <a:p>
            <a:r>
              <a:rPr lang="nl-NL" dirty="0" smtClean="0"/>
              <a:t/>
            </a:r>
            <a:br>
              <a:rPr lang="nl-NL" dirty="0" smtClean="0"/>
            </a:br>
            <a:r>
              <a:rPr lang="nl-NL" dirty="0" err="1" smtClean="0"/>
              <a:t>toplanti</a:t>
            </a:r>
            <a:r>
              <a:rPr lang="nl-NL" dirty="0" smtClean="0"/>
              <a:t> </a:t>
            </a:r>
            <a:r>
              <a:rPr lang="nl-NL" dirty="0" err="1" smtClean="0"/>
              <a:t>programi</a:t>
            </a:r>
            <a:r>
              <a:rPr lang="nl-NL" dirty="0"/>
              <a:t/>
            </a:r>
            <a:br>
              <a:rPr lang="nl-NL" dirty="0"/>
            </a:br>
            <a:endParaRPr lang="nl-NL"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2935658884"/>
              </p:ext>
            </p:extLst>
          </p:nvPr>
        </p:nvGraphicFramePr>
        <p:xfrm>
          <a:off x="467544" y="1412776"/>
          <a:ext cx="8064896" cy="3921199"/>
        </p:xfrm>
        <a:graphic>
          <a:graphicData uri="http://schemas.openxmlformats.org/drawingml/2006/table">
            <a:tbl>
              <a:tblPr firstRow="1" bandRow="1">
                <a:tableStyleId>{22838BEF-8BB2-4498-84A7-C5851F593DF1}</a:tableStyleId>
              </a:tblPr>
              <a:tblGrid>
                <a:gridCol w="8064896"/>
              </a:tblGrid>
              <a:tr h="546365">
                <a:tc>
                  <a:txBody>
                    <a:bodyPr/>
                    <a:lstStyle/>
                    <a:p>
                      <a:pPr>
                        <a:lnSpc>
                          <a:spcPct val="115000"/>
                        </a:lnSpc>
                        <a:spcAft>
                          <a:spcPts val="1000"/>
                        </a:spcAft>
                      </a:pPr>
                      <a:r>
                        <a:rPr kumimoji="0" lang="nl-NL" sz="3200" b="1" u="none" strike="noStrike" kern="1200" cap="none" spc="0" normalizeH="0" baseline="0" noProof="0" dirty="0" smtClean="0">
                          <a:ln>
                            <a:noFill/>
                          </a:ln>
                          <a:effectLst/>
                          <a:uLnTx/>
                          <a:uFillTx/>
                          <a:latin typeface="Calibri" panose="020F0502020204030204" pitchFamily="34" charset="0"/>
                        </a:rPr>
                        <a:t>1.</a:t>
                      </a:r>
                      <a:r>
                        <a:rPr lang="nl-NL" sz="3200" dirty="0" smtClean="0">
                          <a:effectLst/>
                          <a:latin typeface="Calibri"/>
                          <a:ea typeface="Calibri"/>
                          <a:cs typeface="Times New Roman"/>
                        </a:rPr>
                        <a:t> </a:t>
                      </a:r>
                      <a:r>
                        <a:rPr lang="nl-NL" sz="3200" dirty="0" err="1" smtClean="0">
                          <a:effectLst/>
                          <a:latin typeface="Calibri"/>
                          <a:ea typeface="Calibri"/>
                          <a:cs typeface="Times New Roman"/>
                        </a:rPr>
                        <a:t>Açılış</a:t>
                      </a:r>
                      <a:r>
                        <a:rPr lang="nl-NL" sz="2000" baseline="0" dirty="0" smtClean="0">
                          <a:effectLst/>
                          <a:latin typeface="Calibri"/>
                          <a:ea typeface="Calibri"/>
                          <a:cs typeface="Times New Roman"/>
                        </a:rPr>
                        <a:t> </a:t>
                      </a:r>
                      <a:r>
                        <a:rPr kumimoji="0" lang="nl-NL" sz="3200" b="1" u="none" strike="noStrike" kern="1200" cap="none" spc="0" normalizeH="0" baseline="0" noProof="0" dirty="0" err="1" smtClean="0">
                          <a:ln>
                            <a:noFill/>
                          </a:ln>
                          <a:effectLst/>
                          <a:uLnTx/>
                          <a:uFillTx/>
                          <a:latin typeface="Calibri" panose="020F0502020204030204" pitchFamily="34" charset="0"/>
                        </a:rPr>
                        <a:t>ve</a:t>
                      </a:r>
                      <a:r>
                        <a:rPr kumimoji="0" lang="nl-NL" sz="3200" b="1" u="none" strike="noStrike" kern="1200" cap="none" spc="0" normalizeH="0" baseline="0" noProof="0" dirty="0" smtClean="0">
                          <a:ln>
                            <a:noFill/>
                          </a:ln>
                          <a:effectLst/>
                          <a:uLnTx/>
                          <a:uFillTx/>
                          <a:latin typeface="Calibri" panose="020F0502020204030204" pitchFamily="34" charset="0"/>
                        </a:rPr>
                        <a:t> </a:t>
                      </a:r>
                      <a:r>
                        <a:rPr kumimoji="0" lang="nl-NL" sz="3200" b="1" u="none" strike="noStrike" kern="1200" cap="none" spc="0" normalizeH="0" baseline="0" noProof="0" dirty="0" smtClean="0">
                          <a:ln>
                            <a:noFill/>
                          </a:ln>
                          <a:effectLst/>
                          <a:uLnTx/>
                          <a:uFillTx/>
                          <a:latin typeface="Calibri" panose="020F0502020204030204" pitchFamily="34" charset="0"/>
                          <a:cs typeface="Times New Roman"/>
                        </a:rPr>
                        <a:t>p</a:t>
                      </a:r>
                      <a:r>
                        <a:rPr lang="nl-NL" sz="3200" b="1" dirty="0" err="1" smtClean="0">
                          <a:effectLst/>
                          <a:latin typeface="Calibri" panose="020F0502020204030204" pitchFamily="34" charset="0"/>
                          <a:ea typeface="Calibri"/>
                          <a:cs typeface="Times New Roman"/>
                        </a:rPr>
                        <a:t>rogramın</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tanıtımı</a:t>
                      </a:r>
                      <a:endParaRPr kumimoji="0" lang="nl-NL"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a:tc>
              </a:tr>
              <a:tr h="581100">
                <a:tc>
                  <a:txBody>
                    <a:bodyPr/>
                    <a:lstStyle/>
                    <a:p>
                      <a:pPr>
                        <a:lnSpc>
                          <a:spcPct val="115000"/>
                        </a:lnSpc>
                        <a:spcAft>
                          <a:spcPts val="1000"/>
                        </a:spcAft>
                      </a:pPr>
                      <a:r>
                        <a:rPr lang="nl-NL" sz="3200" b="1" dirty="0" smtClean="0">
                          <a:effectLst/>
                          <a:latin typeface="Calibri" panose="020F0502020204030204" pitchFamily="34" charset="0"/>
                          <a:ea typeface="Calibri"/>
                          <a:cs typeface="Times New Roman"/>
                        </a:rPr>
                        <a:t>2. </a:t>
                      </a:r>
                      <a:r>
                        <a:rPr lang="nl-NL" sz="3200" b="1" dirty="0" err="1" smtClean="0">
                          <a:effectLst/>
                          <a:latin typeface="Calibri" panose="020F0502020204030204" pitchFamily="34" charset="0"/>
                          <a:ea typeface="Calibri"/>
                          <a:cs typeface="Times New Roman"/>
                        </a:rPr>
                        <a:t>Tanışma</a:t>
                      </a:r>
                      <a:endParaRPr lang="nl-NL" sz="3200" b="1" dirty="0">
                        <a:effectLst/>
                        <a:latin typeface="Calibri" panose="020F0502020204030204" pitchFamily="34" charset="0"/>
                        <a:ea typeface="Calibri"/>
                        <a:cs typeface="Times New Roman"/>
                      </a:endParaRPr>
                    </a:p>
                  </a:txBody>
                  <a:tcPr/>
                </a:tc>
              </a:tr>
              <a:tr h="581100">
                <a:tc>
                  <a:txBody>
                    <a:bodyPr/>
                    <a:lstStyle/>
                    <a:p>
                      <a:pPr>
                        <a:lnSpc>
                          <a:spcPct val="115000"/>
                        </a:lnSpc>
                        <a:spcAft>
                          <a:spcPts val="1000"/>
                        </a:spcAft>
                      </a:pPr>
                      <a:r>
                        <a:rPr kumimoji="0" lang="nl-NL" sz="3200" b="1" u="none" strike="noStrike" kern="1200" cap="none" spc="0" normalizeH="0" baseline="0" noProof="0" dirty="0" smtClean="0">
                          <a:ln>
                            <a:noFill/>
                          </a:ln>
                          <a:effectLst/>
                          <a:uLnTx/>
                          <a:uFillTx/>
                          <a:latin typeface="Calibri" panose="020F0502020204030204" pitchFamily="34" charset="0"/>
                        </a:rPr>
                        <a:t>3.</a:t>
                      </a:r>
                      <a:r>
                        <a:rPr lang="nl-NL" sz="3200" b="1" dirty="0" smtClean="0">
                          <a:effectLst/>
                          <a:latin typeface="Calibri"/>
                          <a:ea typeface="Calibri"/>
                          <a:cs typeface="Times New Roman"/>
                        </a:rPr>
                        <a:t> </a:t>
                      </a:r>
                      <a:r>
                        <a:rPr lang="nl-NL" sz="3200" b="1" dirty="0" err="1" smtClean="0">
                          <a:effectLst/>
                          <a:latin typeface="Calibri"/>
                          <a:ea typeface="Calibri"/>
                          <a:cs typeface="Times New Roman"/>
                        </a:rPr>
                        <a:t>Kızımızın</a:t>
                      </a:r>
                      <a:r>
                        <a:rPr lang="nl-NL" sz="3200" b="1" dirty="0" smtClean="0">
                          <a:effectLst/>
                          <a:latin typeface="Calibri"/>
                          <a:ea typeface="Calibri"/>
                          <a:cs typeface="Times New Roman"/>
                        </a:rPr>
                        <a:t> </a:t>
                      </a:r>
                      <a:r>
                        <a:rPr lang="nl-NL" sz="3200" b="1" dirty="0" err="1" smtClean="0">
                          <a:effectLst/>
                          <a:latin typeface="Calibri"/>
                          <a:ea typeface="Calibri"/>
                          <a:cs typeface="Times New Roman"/>
                        </a:rPr>
                        <a:t>sosyal</a:t>
                      </a:r>
                      <a:r>
                        <a:rPr lang="nl-NL" sz="3200" b="1" dirty="0" smtClean="0">
                          <a:effectLst/>
                          <a:latin typeface="Calibri"/>
                          <a:ea typeface="Calibri"/>
                          <a:cs typeface="Times New Roman"/>
                        </a:rPr>
                        <a:t> </a:t>
                      </a:r>
                      <a:r>
                        <a:rPr lang="nl-NL" sz="3200" b="1" dirty="0" err="1" smtClean="0">
                          <a:effectLst/>
                          <a:latin typeface="Calibri"/>
                          <a:ea typeface="Calibri"/>
                          <a:cs typeface="Times New Roman"/>
                        </a:rPr>
                        <a:t>ortamları</a:t>
                      </a:r>
                      <a:endParaRPr lang="nl-NL" sz="2000" b="1" dirty="0" smtClean="0">
                        <a:effectLst/>
                        <a:latin typeface="Calibri"/>
                        <a:ea typeface="Calibri"/>
                        <a:cs typeface="Times New Roman"/>
                      </a:endParaRPr>
                    </a:p>
                  </a:txBody>
                  <a:tcPr/>
                </a:tc>
              </a:tr>
              <a:tr h="546365">
                <a:tc>
                  <a:txBody>
                    <a:bodyPr/>
                    <a:lstStyle/>
                    <a:p>
                      <a:pPr marL="0" marR="0" lvl="0" indent="0" algn="l" defTabSz="914400" rtl="0" eaLnBrk="1" fontAlgn="t" latinLnBrk="0" hangingPunct="1">
                        <a:lnSpc>
                          <a:spcPct val="107000"/>
                        </a:lnSpc>
                        <a:spcBef>
                          <a:spcPts val="0"/>
                        </a:spcBef>
                        <a:spcAft>
                          <a:spcPts val="0"/>
                        </a:spcAft>
                        <a:buClrTx/>
                        <a:buSzTx/>
                        <a:buFont typeface="Arial" pitchFamily="34" charset="0"/>
                        <a:buNone/>
                        <a:tabLst/>
                        <a:defRPr/>
                      </a:pPr>
                      <a:r>
                        <a:rPr kumimoji="0" lang="nl-NL" sz="3200" b="1" u="none" strike="noStrike" kern="1200" cap="none" spc="0" normalizeH="0" baseline="0" noProof="0" dirty="0" smtClean="0">
                          <a:ln>
                            <a:noFill/>
                          </a:ln>
                          <a:effectLst/>
                          <a:uLnTx/>
                          <a:uFillTx/>
                          <a:latin typeface="Calibri" panose="020F0502020204030204" pitchFamily="34" charset="0"/>
                        </a:rPr>
                        <a:t>    Pauze</a:t>
                      </a:r>
                      <a:endParaRPr kumimoji="0" lang="nl-NL"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a:tc>
              </a:tr>
              <a:tr h="546365">
                <a:tc>
                  <a:txBody>
                    <a:bodyPr/>
                    <a:lstStyle/>
                    <a:p>
                      <a:pPr marL="0" marR="0" lvl="0" indent="0" algn="l" defTabSz="914400" rtl="0" eaLnBrk="1" fontAlgn="t" latinLnBrk="0" hangingPunct="1">
                        <a:lnSpc>
                          <a:spcPct val="107000"/>
                        </a:lnSpc>
                        <a:spcBef>
                          <a:spcPts val="0"/>
                        </a:spcBef>
                        <a:spcAft>
                          <a:spcPts val="0"/>
                        </a:spcAft>
                        <a:buClrTx/>
                        <a:buSzTx/>
                        <a:buFont typeface="Arial" pitchFamily="34" charset="0"/>
                        <a:buNone/>
                        <a:tabLst/>
                        <a:defRPr/>
                      </a:pPr>
                      <a:r>
                        <a:rPr kumimoji="0" lang="nl-NL" sz="3200" b="1" u="none" strike="noStrike" kern="1200" cap="none" spc="0" normalizeH="0" baseline="0" noProof="0" dirty="0" smtClean="0">
                          <a:ln>
                            <a:noFill/>
                          </a:ln>
                          <a:effectLst/>
                          <a:uLnTx/>
                          <a:uFillTx/>
                          <a:latin typeface="Calibri" panose="020F0502020204030204" pitchFamily="34" charset="0"/>
                        </a:rPr>
                        <a:t>4. </a:t>
                      </a:r>
                      <a:r>
                        <a:rPr kumimoji="0" lang="nl-NL" sz="3200" b="1" u="none" strike="noStrike" kern="1200" cap="none" spc="0" normalizeH="0" baseline="0" noProof="0" dirty="0" err="1" smtClean="0">
                          <a:ln>
                            <a:noFill/>
                          </a:ln>
                          <a:effectLst/>
                          <a:uLnTx/>
                          <a:uFillTx/>
                          <a:latin typeface="Calibri" panose="020F0502020204030204" pitchFamily="34" charset="0"/>
                        </a:rPr>
                        <a:t>Tavsiyeler</a:t>
                      </a:r>
                      <a:r>
                        <a:rPr kumimoji="0" lang="nl-NL" sz="3200" b="1" u="none" strike="noStrike" kern="1200" cap="none" spc="0" normalizeH="0" baseline="0" noProof="0" dirty="0" smtClean="0">
                          <a:ln>
                            <a:noFill/>
                          </a:ln>
                          <a:effectLst/>
                          <a:uLnTx/>
                          <a:uFillTx/>
                          <a:latin typeface="Calibri" panose="020F0502020204030204" pitchFamily="34" charset="0"/>
                        </a:rPr>
                        <a:t> </a:t>
                      </a:r>
                      <a:endParaRPr kumimoji="0" lang="nl-NL" sz="3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a:tc>
              </a:tr>
              <a:tr h="737817">
                <a:tc>
                  <a:txBody>
                    <a:bodyPr/>
                    <a:lstStyle/>
                    <a:p>
                      <a:pPr>
                        <a:lnSpc>
                          <a:spcPct val="115000"/>
                        </a:lnSpc>
                        <a:spcAft>
                          <a:spcPts val="1000"/>
                        </a:spcAft>
                      </a:pPr>
                      <a:r>
                        <a:rPr kumimoji="0" lang="nl-NL" sz="3200" b="1" u="none" strike="noStrike" kern="1200" cap="none" spc="0" normalizeH="0" baseline="0" noProof="0" dirty="0" smtClean="0">
                          <a:ln>
                            <a:noFill/>
                          </a:ln>
                          <a:effectLst/>
                          <a:uLnTx/>
                          <a:uFillTx/>
                          <a:latin typeface="Calibri" panose="020F0502020204030204" pitchFamily="34" charset="0"/>
                        </a:rPr>
                        <a:t>5. </a:t>
                      </a:r>
                      <a:r>
                        <a:rPr kumimoji="0" lang="nl-NL" sz="3200" b="1" u="none" strike="noStrike" kern="1200" cap="none" spc="0" normalizeH="0" baseline="0" noProof="0" dirty="0" err="1" smtClean="0">
                          <a:ln>
                            <a:noFill/>
                          </a:ln>
                          <a:effectLst/>
                          <a:uLnTx/>
                          <a:uFillTx/>
                          <a:latin typeface="Calibri" panose="020F0502020204030204" pitchFamily="34" charset="0"/>
                        </a:rPr>
                        <a:t>Kapanış</a:t>
                      </a:r>
                      <a:r>
                        <a:rPr kumimoji="0" lang="nl-NL" sz="3200" b="1" u="none" strike="noStrike" kern="1200" cap="none" spc="0" normalizeH="0" baseline="0" noProof="0" dirty="0" smtClean="0">
                          <a:ln>
                            <a:noFill/>
                          </a:ln>
                          <a:effectLst/>
                          <a:uLnTx/>
                          <a:uFillTx/>
                          <a:latin typeface="Calibri" panose="020F0502020204030204" pitchFamily="34" charset="0"/>
                        </a:rPr>
                        <a:t> </a:t>
                      </a:r>
                      <a:r>
                        <a:rPr kumimoji="0" lang="nl-NL" sz="3200" b="1" u="none" strike="noStrike" kern="1200" cap="none" spc="0" normalizeH="0" baseline="0" noProof="0" dirty="0" err="1" smtClean="0">
                          <a:ln>
                            <a:noFill/>
                          </a:ln>
                          <a:effectLst/>
                          <a:uLnTx/>
                          <a:uFillTx/>
                          <a:latin typeface="Calibri" panose="020F0502020204030204" pitchFamily="34" charset="0"/>
                        </a:rPr>
                        <a:t>ve</a:t>
                      </a:r>
                      <a:r>
                        <a:rPr kumimoji="0" lang="nl-NL" sz="3200" b="1" u="none" strike="noStrike" kern="1200" cap="none" spc="0" normalizeH="0" baseline="0" noProof="0" dirty="0" smtClean="0">
                          <a:ln>
                            <a:noFill/>
                          </a:ln>
                          <a:effectLst/>
                          <a:uLnTx/>
                          <a:uFillTx/>
                          <a:latin typeface="Calibri" panose="020F0502020204030204" pitchFamily="34" charset="0"/>
                        </a:rPr>
                        <a:t> </a:t>
                      </a:r>
                      <a:r>
                        <a:rPr kumimoji="0" lang="nl-NL" sz="3200" b="1" u="none" strike="noStrike" kern="1200" cap="none" spc="0" normalizeH="0" baseline="0" noProof="0" dirty="0" smtClean="0">
                          <a:ln>
                            <a:noFill/>
                          </a:ln>
                          <a:effectLst/>
                          <a:uLnTx/>
                          <a:uFillTx/>
                          <a:latin typeface="Calibri" panose="020F0502020204030204" pitchFamily="34" charset="0"/>
                          <a:cs typeface="Times New Roman"/>
                        </a:rPr>
                        <a:t>i</a:t>
                      </a:r>
                      <a:r>
                        <a:rPr lang="nl-NL" sz="3200" b="1" dirty="0" err="1" smtClean="0">
                          <a:effectLst/>
                          <a:latin typeface="Calibri" panose="020F0502020204030204" pitchFamily="34" charset="0"/>
                          <a:ea typeface="Calibri"/>
                          <a:cs typeface="Times New Roman"/>
                        </a:rPr>
                        <a:t>kinci</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toplantı</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hakkında</a:t>
                      </a:r>
                      <a:r>
                        <a:rPr lang="nl-NL" sz="3200" b="1" dirty="0" smtClean="0">
                          <a:effectLst/>
                          <a:latin typeface="Calibri" panose="020F0502020204030204" pitchFamily="34" charset="0"/>
                          <a:ea typeface="Calibri"/>
                          <a:cs typeface="Times New Roman"/>
                        </a:rPr>
                        <a:t> </a:t>
                      </a:r>
                      <a:r>
                        <a:rPr lang="nl-NL" sz="3200" b="1" dirty="0" err="1" smtClean="0">
                          <a:effectLst/>
                          <a:latin typeface="Calibri" panose="020F0502020204030204" pitchFamily="34" charset="0"/>
                          <a:ea typeface="Calibri"/>
                          <a:cs typeface="Times New Roman"/>
                        </a:rPr>
                        <a:t>bilgiler</a:t>
                      </a:r>
                      <a:endParaRPr lang="nl-NL" sz="3200" b="1" dirty="0" smtClean="0">
                        <a:effectLst/>
                        <a:latin typeface="Calibri" panose="020F0502020204030204" pitchFamily="34" charset="0"/>
                        <a:ea typeface="Calibri"/>
                        <a:cs typeface="Times New Roman"/>
                      </a:endParaRPr>
                    </a:p>
                  </a:txBody>
                  <a:tcPr/>
                </a:tc>
              </a:tr>
            </a:tbl>
          </a:graphicData>
        </a:graphic>
      </p:graphicFrame>
    </p:spTree>
    <p:extLst>
      <p:ext uri="{BB962C8B-B14F-4D97-AF65-F5344CB8AC3E}">
        <p14:creationId xmlns:p14="http://schemas.microsoft.com/office/powerpoint/2010/main" val="3144962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88640"/>
            <a:ext cx="8136904" cy="1371600"/>
          </a:xfrm>
        </p:spPr>
        <p:txBody>
          <a:bodyPr/>
          <a:lstStyle/>
          <a:p>
            <a:r>
              <a:rPr lang="nl-NL" dirty="0" err="1"/>
              <a:t>AmaÇ</a:t>
            </a:r>
            <a:r>
              <a:rPr lang="nl-NL" dirty="0"/>
              <a:t/>
            </a:r>
            <a:br>
              <a:rPr lang="nl-NL" dirty="0"/>
            </a:br>
            <a:endParaRPr lang="nl-NL" dirty="0"/>
          </a:p>
        </p:txBody>
      </p:sp>
      <p:sp>
        <p:nvSpPr>
          <p:cNvPr id="3" name="Tijdelijke aanduiding voor inhoud 2"/>
          <p:cNvSpPr>
            <a:spLocks noGrp="1"/>
          </p:cNvSpPr>
          <p:nvPr>
            <p:ph idx="1"/>
          </p:nvPr>
        </p:nvSpPr>
        <p:spPr>
          <a:xfrm>
            <a:off x="457200" y="1752600"/>
            <a:ext cx="8291264" cy="4340696"/>
          </a:xfrm>
        </p:spPr>
        <p:txBody>
          <a:bodyPr>
            <a:noAutofit/>
          </a:bodyPr>
          <a:lstStyle/>
          <a:p>
            <a:pPr marL="457200" indent="-457200">
              <a:buFont typeface="Wingdings" panose="05000000000000000000" pitchFamily="2" charset="2"/>
              <a:buChar char="Ø"/>
            </a:pPr>
            <a:r>
              <a:rPr lang="nl-NL" sz="2800" dirty="0">
                <a:latin typeface="Calibri" panose="020F0502020204030204" pitchFamily="34" charset="0"/>
              </a:rPr>
              <a:t>Anne-</a:t>
            </a:r>
            <a:r>
              <a:rPr lang="nl-NL" sz="2800" dirty="0" err="1">
                <a:latin typeface="Calibri" panose="020F0502020204030204" pitchFamily="34" charset="0"/>
              </a:rPr>
              <a:t>babalar</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smtClean="0">
                <a:latin typeface="Calibri" panose="020F0502020204030204" pitchFamily="34" charset="0"/>
              </a:rPr>
              <a:t>kızlar</a:t>
            </a:r>
            <a:r>
              <a:rPr lang="nl-NL" sz="2800" dirty="0" smtClean="0">
                <a:latin typeface="Calibri" panose="020F0502020204030204" pitchFamily="34" charset="0"/>
              </a:rPr>
              <a:t> </a:t>
            </a:r>
            <a:r>
              <a:rPr lang="nl-NL" sz="2800" dirty="0" err="1" smtClean="0">
                <a:latin typeface="Calibri" panose="020F0502020204030204" pitchFamily="34" charset="0"/>
              </a:rPr>
              <a:t>arasındaki</a:t>
            </a:r>
            <a:r>
              <a:rPr lang="nl-NL" sz="2800" dirty="0" smtClean="0">
                <a:latin typeface="Calibri" panose="020F0502020204030204" pitchFamily="34" charset="0"/>
              </a:rPr>
              <a:t> </a:t>
            </a:r>
            <a:r>
              <a:rPr lang="nl-NL" sz="2800" dirty="0" err="1">
                <a:latin typeface="Calibri" panose="020F0502020204030204" pitchFamily="34" charset="0"/>
              </a:rPr>
              <a:t>yaşama</a:t>
            </a:r>
            <a:r>
              <a:rPr lang="nl-NL" sz="2800" dirty="0">
                <a:latin typeface="Calibri" panose="020F0502020204030204" pitchFamily="34" charset="0"/>
              </a:rPr>
              <a:t> </a:t>
            </a:r>
            <a:r>
              <a:rPr lang="nl-NL" sz="2800" dirty="0" err="1">
                <a:latin typeface="Calibri" panose="020F0502020204030204" pitchFamily="34" charset="0"/>
              </a:rPr>
              <a:t>bakış</a:t>
            </a:r>
            <a:r>
              <a:rPr lang="nl-NL" sz="2800" dirty="0">
                <a:latin typeface="Calibri" panose="020F0502020204030204" pitchFamily="34" charset="0"/>
              </a:rPr>
              <a:t> </a:t>
            </a:r>
            <a:r>
              <a:rPr lang="nl-NL" sz="2800" dirty="0" err="1">
                <a:latin typeface="Calibri" panose="020F0502020204030204" pitchFamily="34" charset="0"/>
              </a:rPr>
              <a:t>farklılıklarını</a:t>
            </a:r>
            <a:r>
              <a:rPr lang="nl-NL" sz="2800" dirty="0">
                <a:latin typeface="Calibri" panose="020F0502020204030204" pitchFamily="34" charset="0"/>
              </a:rPr>
              <a:t> </a:t>
            </a:r>
            <a:r>
              <a:rPr lang="nl-NL" sz="2800" dirty="0" err="1">
                <a:latin typeface="Calibri" panose="020F0502020204030204" pitchFamily="34" charset="0"/>
              </a:rPr>
              <a:t>anlaşılabilir</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a:latin typeface="Calibri" panose="020F0502020204030204" pitchFamily="34" charset="0"/>
              </a:rPr>
              <a:t>tartışılabilir</a:t>
            </a:r>
            <a:r>
              <a:rPr lang="nl-NL" sz="2800" dirty="0">
                <a:latin typeface="Calibri" panose="020F0502020204030204" pitchFamily="34" charset="0"/>
              </a:rPr>
              <a:t> </a:t>
            </a:r>
            <a:r>
              <a:rPr lang="nl-NL" sz="2800" dirty="0" err="1">
                <a:latin typeface="Calibri" panose="020F0502020204030204" pitchFamily="34" charset="0"/>
              </a:rPr>
              <a:t>hale</a:t>
            </a:r>
            <a:r>
              <a:rPr lang="nl-NL" sz="2800" dirty="0">
                <a:latin typeface="Calibri" panose="020F0502020204030204" pitchFamily="34" charset="0"/>
              </a:rPr>
              <a:t> </a:t>
            </a:r>
            <a:r>
              <a:rPr lang="nl-NL" sz="2800" dirty="0" err="1" smtClean="0">
                <a:latin typeface="Calibri" panose="020F0502020204030204" pitchFamily="34" charset="0"/>
              </a:rPr>
              <a:t>getirmek</a:t>
            </a:r>
            <a:r>
              <a:rPr lang="nl-NL" sz="2800" dirty="0" smtClean="0">
                <a:latin typeface="Calibri" panose="020F0502020204030204" pitchFamily="34" charset="0"/>
              </a:rPr>
              <a:t>.</a:t>
            </a:r>
          </a:p>
          <a:p>
            <a:pPr marL="457200" indent="-457200">
              <a:buFont typeface="Wingdings" panose="05000000000000000000" pitchFamily="2" charset="2"/>
              <a:buChar char="Ø"/>
            </a:pPr>
            <a:r>
              <a:rPr lang="nl-NL" sz="2800" dirty="0" err="1" smtClean="0">
                <a:latin typeface="Calibri" panose="020F0502020204030204" pitchFamily="34" charset="0"/>
              </a:rPr>
              <a:t>Kültürel</a:t>
            </a:r>
            <a:r>
              <a:rPr lang="nl-NL" sz="2800" dirty="0" smtClean="0">
                <a:latin typeface="Calibri" panose="020F0502020204030204" pitchFamily="34" charset="0"/>
              </a:rPr>
              <a:t> </a:t>
            </a:r>
            <a:r>
              <a:rPr lang="nl-NL" sz="2800" dirty="0" err="1" smtClean="0">
                <a:latin typeface="Calibri" panose="020F0502020204030204" pitchFamily="34" charset="0"/>
              </a:rPr>
              <a:t>geçmişimizin</a:t>
            </a:r>
            <a:r>
              <a:rPr lang="nl-NL" sz="2800" dirty="0" smtClean="0">
                <a:latin typeface="Calibri" panose="020F0502020204030204" pitchFamily="34" charset="0"/>
              </a:rPr>
              <a:t> </a:t>
            </a:r>
            <a:r>
              <a:rPr lang="nl-NL" sz="2800" dirty="0" err="1">
                <a:latin typeface="Calibri" panose="020F0502020204030204" pitchFamily="34" charset="0"/>
              </a:rPr>
              <a:t>Hollanda’da</a:t>
            </a:r>
            <a:r>
              <a:rPr lang="nl-NL" sz="2800" dirty="0">
                <a:latin typeface="Calibri" panose="020F0502020204030204" pitchFamily="34" charset="0"/>
              </a:rPr>
              <a:t> ki </a:t>
            </a:r>
            <a:r>
              <a:rPr lang="nl-NL" sz="2800" dirty="0" err="1" smtClean="0">
                <a:latin typeface="Calibri" panose="020F0502020204030204" pitchFamily="34" charset="0"/>
              </a:rPr>
              <a:t>yaşamımıza</a:t>
            </a:r>
            <a:r>
              <a:rPr lang="nl-NL" sz="2800" dirty="0">
                <a:latin typeface="Calibri" panose="020F0502020204030204" pitchFamily="34" charset="0"/>
              </a:rPr>
              <a:t/>
            </a:r>
            <a:br>
              <a:rPr lang="nl-NL" sz="2800" dirty="0">
                <a:latin typeface="Calibri" panose="020F0502020204030204" pitchFamily="34" charset="0"/>
              </a:rPr>
            </a:br>
            <a:r>
              <a:rPr lang="nl-NL" sz="2800" dirty="0" err="1" smtClean="0">
                <a:latin typeface="Calibri" panose="020F0502020204030204" pitchFamily="34" charset="0"/>
              </a:rPr>
              <a:t>etkilerinin</a:t>
            </a:r>
            <a:r>
              <a:rPr lang="nl-NL" sz="2800" dirty="0" smtClean="0">
                <a:latin typeface="Calibri" panose="020F0502020204030204" pitchFamily="34" charset="0"/>
              </a:rPr>
              <a:t> </a:t>
            </a:r>
            <a:r>
              <a:rPr lang="nl-NL" sz="2800" dirty="0" err="1">
                <a:latin typeface="Calibri" panose="020F0502020204030204" pitchFamily="34" charset="0"/>
              </a:rPr>
              <a:t>farkına</a:t>
            </a:r>
            <a:r>
              <a:rPr lang="nl-NL" sz="2800" dirty="0">
                <a:latin typeface="Calibri" panose="020F0502020204030204" pitchFamily="34" charset="0"/>
              </a:rPr>
              <a:t> </a:t>
            </a:r>
            <a:r>
              <a:rPr lang="nl-NL" sz="2800" dirty="0" err="1">
                <a:latin typeface="Calibri" panose="020F0502020204030204" pitchFamily="34" charset="0"/>
              </a:rPr>
              <a:t>varmak</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smtClean="0">
                <a:latin typeface="Calibri" panose="020F0502020204030204" pitchFamily="34" charset="0"/>
              </a:rPr>
              <a:t>tanımak</a:t>
            </a:r>
            <a:r>
              <a:rPr lang="nl-NL" sz="2800" dirty="0" smtClean="0">
                <a:latin typeface="Calibri" panose="020F0502020204030204" pitchFamily="34" charset="0"/>
              </a:rPr>
              <a:t>.</a:t>
            </a:r>
          </a:p>
          <a:p>
            <a:pPr marL="457200" indent="-457200">
              <a:buFont typeface="Wingdings" panose="05000000000000000000" pitchFamily="2" charset="2"/>
              <a:buChar char="Ø"/>
            </a:pPr>
            <a:r>
              <a:rPr lang="nl-NL" sz="2800" dirty="0" err="1" smtClean="0">
                <a:latin typeface="Calibri" panose="020F0502020204030204" pitchFamily="34" charset="0"/>
              </a:rPr>
              <a:t>Türk</a:t>
            </a:r>
            <a:r>
              <a:rPr lang="nl-NL" sz="2800" dirty="0" smtClean="0">
                <a:latin typeface="Calibri" panose="020F0502020204030204" pitchFamily="34" charset="0"/>
              </a:rPr>
              <a:t> </a:t>
            </a:r>
            <a:r>
              <a:rPr lang="nl-NL" sz="2800" dirty="0" err="1">
                <a:latin typeface="Calibri" panose="020F0502020204030204" pitchFamily="34" charset="0"/>
              </a:rPr>
              <a:t>ailelerinin</a:t>
            </a:r>
            <a:r>
              <a:rPr lang="nl-NL" sz="2800" dirty="0">
                <a:latin typeface="Calibri" panose="020F0502020204030204" pitchFamily="34" charset="0"/>
              </a:rPr>
              <a:t> </a:t>
            </a:r>
            <a:r>
              <a:rPr lang="nl-NL" sz="2800" dirty="0" err="1">
                <a:latin typeface="Calibri" panose="020F0502020204030204" pitchFamily="34" charset="0"/>
              </a:rPr>
              <a:t>çocuklarını</a:t>
            </a:r>
            <a:r>
              <a:rPr lang="nl-NL" sz="2800" dirty="0">
                <a:latin typeface="Calibri" panose="020F0502020204030204" pitchFamily="34" charset="0"/>
              </a:rPr>
              <a:t> </a:t>
            </a:r>
            <a:r>
              <a:rPr lang="nl-NL" sz="2800" dirty="0" err="1">
                <a:latin typeface="Calibri" panose="020F0502020204030204" pitchFamily="34" charset="0"/>
              </a:rPr>
              <a:t>yetiştirme</a:t>
            </a:r>
            <a:r>
              <a:rPr lang="nl-NL" sz="2800" dirty="0">
                <a:latin typeface="Calibri" panose="020F0502020204030204" pitchFamily="34" charset="0"/>
              </a:rPr>
              <a:t> </a:t>
            </a:r>
            <a:r>
              <a:rPr lang="nl-NL" sz="2800" dirty="0" err="1">
                <a:latin typeface="Calibri" panose="020F0502020204030204" pitchFamily="34" charset="0"/>
              </a:rPr>
              <a:t>tarzlarını</a:t>
            </a:r>
            <a:r>
              <a:rPr lang="nl-NL" sz="2800" dirty="0">
                <a:latin typeface="Calibri" panose="020F0502020204030204" pitchFamily="34" charset="0"/>
              </a:rPr>
              <a:t> </a:t>
            </a:r>
            <a:r>
              <a:rPr lang="nl-NL" sz="2800" dirty="0" err="1">
                <a:latin typeface="Calibri" panose="020F0502020204030204" pitchFamily="34" charset="0"/>
              </a:rPr>
              <a:t>kavramak</a:t>
            </a:r>
            <a:r>
              <a:rPr lang="nl-NL" sz="2800" dirty="0">
                <a:latin typeface="Calibri" panose="020F0502020204030204" pitchFamily="34" charset="0"/>
              </a:rPr>
              <a:t> </a:t>
            </a:r>
            <a:r>
              <a:rPr lang="nl-NL" sz="2800" dirty="0" err="1">
                <a:latin typeface="Calibri" panose="020F0502020204030204" pitchFamily="34" charset="0"/>
              </a:rPr>
              <a:t>ve</a:t>
            </a:r>
            <a:r>
              <a:rPr lang="nl-NL" sz="2800" dirty="0">
                <a:latin typeface="Calibri" panose="020F0502020204030204" pitchFamily="34" charset="0"/>
              </a:rPr>
              <a:t> </a:t>
            </a:r>
            <a:r>
              <a:rPr lang="nl-NL" sz="2800" dirty="0" err="1" smtClean="0">
                <a:latin typeface="Calibri" panose="020F0502020204030204" pitchFamily="34" charset="0"/>
              </a:rPr>
              <a:t>geliştirmek</a:t>
            </a:r>
            <a:r>
              <a:rPr lang="nl-NL" sz="2800" dirty="0" smtClean="0">
                <a:latin typeface="Calibri" panose="020F0502020204030204" pitchFamily="34" charset="0"/>
              </a:rPr>
              <a:t>.</a:t>
            </a:r>
          </a:p>
          <a:p>
            <a:pPr marL="457200" indent="-457200">
              <a:buFont typeface="Wingdings" panose="05000000000000000000" pitchFamily="2" charset="2"/>
              <a:buChar char="Ø"/>
            </a:pPr>
            <a:r>
              <a:rPr lang="nl-NL" sz="2800" dirty="0" err="1" smtClean="0">
                <a:latin typeface="Calibri" panose="020F0502020204030204" pitchFamily="34" charset="0"/>
              </a:rPr>
              <a:t>Doğabilecek</a:t>
            </a:r>
            <a:r>
              <a:rPr lang="nl-NL" sz="2800" dirty="0" smtClean="0">
                <a:latin typeface="Calibri" panose="020F0502020204030204" pitchFamily="34" charset="0"/>
              </a:rPr>
              <a:t> </a:t>
            </a:r>
            <a:r>
              <a:rPr lang="nl-NL" sz="2800" dirty="0" err="1">
                <a:latin typeface="Calibri" panose="020F0502020204030204" pitchFamily="34" charset="0"/>
              </a:rPr>
              <a:t>olası</a:t>
            </a:r>
            <a:r>
              <a:rPr lang="nl-NL" sz="2800" dirty="0">
                <a:latin typeface="Calibri" panose="020F0502020204030204" pitchFamily="34" charset="0"/>
              </a:rPr>
              <a:t> </a:t>
            </a:r>
            <a:r>
              <a:rPr lang="nl-NL" sz="2800" dirty="0" err="1">
                <a:latin typeface="Calibri" panose="020F0502020204030204" pitchFamily="34" charset="0"/>
              </a:rPr>
              <a:t>sorunları</a:t>
            </a:r>
            <a:r>
              <a:rPr lang="nl-NL" sz="2800" dirty="0">
                <a:latin typeface="Calibri" panose="020F0502020204030204" pitchFamily="34" charset="0"/>
              </a:rPr>
              <a:t> </a:t>
            </a:r>
            <a:r>
              <a:rPr lang="nl-NL" sz="2800" dirty="0" err="1" smtClean="0">
                <a:latin typeface="Calibri" panose="020F0502020204030204" pitchFamily="34" charset="0"/>
              </a:rPr>
              <a:t>kavramak</a:t>
            </a:r>
            <a:r>
              <a:rPr lang="nl-NL" sz="2800" dirty="0">
                <a:latin typeface="Calibri" panose="020F0502020204030204" pitchFamily="34" charset="0"/>
              </a:rPr>
              <a:t>.</a:t>
            </a:r>
          </a:p>
        </p:txBody>
      </p:sp>
    </p:spTree>
    <p:extLst>
      <p:ext uri="{BB962C8B-B14F-4D97-AF65-F5344CB8AC3E}">
        <p14:creationId xmlns:p14="http://schemas.microsoft.com/office/powerpoint/2010/main" val="2128190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107504" y="2492896"/>
            <a:ext cx="8640960" cy="2304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457200" y="152718"/>
            <a:ext cx="8435280" cy="683994"/>
          </a:xfrm>
        </p:spPr>
        <p:txBody>
          <a:bodyPr/>
          <a:lstStyle/>
          <a:p>
            <a:r>
              <a:rPr lang="nl-NL" dirty="0"/>
              <a:t> </a:t>
            </a:r>
            <a:r>
              <a:rPr lang="nl-NL" dirty="0" err="1" smtClean="0"/>
              <a:t>Tanişma</a:t>
            </a:r>
            <a:endParaRPr lang="nl-NL" dirty="0"/>
          </a:p>
        </p:txBody>
      </p:sp>
      <p:sp>
        <p:nvSpPr>
          <p:cNvPr id="7" name="Tijdelijke aanduiding voor inhoud 2"/>
          <p:cNvSpPr>
            <a:spLocks noGrp="1"/>
          </p:cNvSpPr>
          <p:nvPr>
            <p:ph idx="1"/>
          </p:nvPr>
        </p:nvSpPr>
        <p:spPr>
          <a:xfrm>
            <a:off x="179512" y="836712"/>
            <a:ext cx="8784976" cy="5688632"/>
          </a:xfrm>
        </p:spPr>
        <p:txBody>
          <a:bodyPr>
            <a:normAutofit/>
          </a:bodyPr>
          <a:lstStyle/>
          <a:p>
            <a:r>
              <a:rPr lang="nl-NL" dirty="0"/>
              <a:t/>
            </a:r>
            <a:br>
              <a:rPr lang="nl-NL" dirty="0"/>
            </a:br>
            <a:r>
              <a:rPr lang="nl-NL" sz="2400" dirty="0" err="1">
                <a:latin typeface="Calibri" panose="020F0502020204030204" pitchFamily="34" charset="0"/>
              </a:rPr>
              <a:t>Çiftli</a:t>
            </a:r>
            <a:r>
              <a:rPr lang="nl-NL" sz="2400" dirty="0">
                <a:latin typeface="Calibri" panose="020F0502020204030204" pitchFamily="34" charset="0"/>
              </a:rPr>
              <a:t> </a:t>
            </a:r>
            <a:r>
              <a:rPr lang="nl-NL" sz="2400" dirty="0" err="1" smtClean="0">
                <a:latin typeface="Calibri" panose="020F0502020204030204" pitchFamily="34" charset="0"/>
              </a:rPr>
              <a:t>tanışma</a:t>
            </a:r>
            <a:r>
              <a:rPr lang="nl-NL" sz="2400" dirty="0" smtClean="0">
                <a:latin typeface="Calibri" panose="020F0502020204030204" pitchFamily="34" charset="0"/>
              </a:rPr>
              <a:t>:</a:t>
            </a:r>
            <a:endParaRPr lang="nl-NL" sz="2400" dirty="0">
              <a:latin typeface="Calibri" panose="020F0502020204030204" pitchFamily="34" charset="0"/>
            </a:endParaRPr>
          </a:p>
          <a:p>
            <a:pPr>
              <a:lnSpc>
                <a:spcPct val="115000"/>
              </a:lnSpc>
              <a:spcAft>
                <a:spcPts val="1000"/>
              </a:spcAft>
            </a:pPr>
            <a:r>
              <a:rPr lang="nl-NL" sz="2400" dirty="0" err="1">
                <a:latin typeface="Calibri" panose="020F0502020204030204" pitchFamily="34" charset="0"/>
              </a:rPr>
              <a:t>İkişer</a:t>
            </a:r>
            <a:r>
              <a:rPr lang="nl-NL" sz="2400" dirty="0">
                <a:latin typeface="Calibri" panose="020F0502020204030204" pitchFamily="34" charset="0"/>
              </a:rPr>
              <a:t> </a:t>
            </a:r>
            <a:r>
              <a:rPr lang="nl-NL" sz="2400" dirty="0" err="1">
                <a:latin typeface="Calibri" panose="020F0502020204030204" pitchFamily="34" charset="0"/>
              </a:rPr>
              <a:t>kişi</a:t>
            </a:r>
            <a:r>
              <a:rPr lang="nl-NL" sz="2400" dirty="0">
                <a:latin typeface="Calibri" panose="020F0502020204030204" pitchFamily="34" charset="0"/>
              </a:rPr>
              <a:t> </a:t>
            </a:r>
            <a:r>
              <a:rPr lang="nl-NL" sz="2400" dirty="0" err="1">
                <a:latin typeface="Calibri" panose="020F0502020204030204" pitchFamily="34" charset="0"/>
              </a:rPr>
              <a:t>halinde</a:t>
            </a:r>
            <a:r>
              <a:rPr lang="nl-NL" sz="2400" dirty="0">
                <a:latin typeface="Calibri" panose="020F0502020204030204" pitchFamily="34" charset="0"/>
              </a:rPr>
              <a:t> </a:t>
            </a:r>
            <a:r>
              <a:rPr lang="nl-NL" sz="2400" dirty="0" err="1">
                <a:latin typeface="Calibri" panose="020F0502020204030204" pitchFamily="34" charset="0"/>
              </a:rPr>
              <a:t>birbirimize</a:t>
            </a:r>
            <a:r>
              <a:rPr lang="nl-NL" sz="2400" dirty="0">
                <a:latin typeface="Calibri" panose="020F0502020204030204" pitchFamily="34" charset="0"/>
              </a:rPr>
              <a:t> </a:t>
            </a:r>
            <a:r>
              <a:rPr lang="nl-NL" sz="2400" dirty="0" err="1" smtClean="0">
                <a:latin typeface="Calibri" panose="020F0502020204030204" pitchFamily="34" charset="0"/>
              </a:rPr>
              <a:t>sorular</a:t>
            </a:r>
            <a:r>
              <a:rPr lang="nl-NL" sz="2400" dirty="0" smtClean="0">
                <a:latin typeface="Calibri" panose="020F0502020204030204" pitchFamily="34" charset="0"/>
              </a:rPr>
              <a:t> </a:t>
            </a:r>
            <a:r>
              <a:rPr lang="nl-NL" sz="2400" dirty="0" err="1">
                <a:latin typeface="Calibri" panose="020F0502020204030204" pitchFamily="34" charset="0"/>
              </a:rPr>
              <a:t>soracağız</a:t>
            </a:r>
            <a:r>
              <a:rPr lang="nl-NL" sz="2400" dirty="0">
                <a:latin typeface="Calibri" panose="020F0502020204030204" pitchFamily="34" charset="0"/>
              </a:rPr>
              <a:t> (</a:t>
            </a:r>
            <a:r>
              <a:rPr lang="nl-NL" sz="2400" dirty="0" err="1">
                <a:latin typeface="Calibri" panose="020F0502020204030204" pitchFamily="34" charset="0"/>
              </a:rPr>
              <a:t>röportaj</a:t>
            </a:r>
            <a:r>
              <a:rPr lang="nl-NL" sz="2400" dirty="0">
                <a:latin typeface="Calibri" panose="020F0502020204030204" pitchFamily="34" charset="0"/>
              </a:rPr>
              <a:t>)</a:t>
            </a:r>
            <a:br>
              <a:rPr lang="nl-NL" sz="2400" dirty="0">
                <a:latin typeface="Calibri" panose="020F0502020204030204" pitchFamily="34" charset="0"/>
              </a:rPr>
            </a:br>
            <a:r>
              <a:rPr lang="nl-NL" sz="2400" dirty="0" smtClean="0">
                <a:latin typeface="Calibri" panose="020F0502020204030204" pitchFamily="34" charset="0"/>
              </a:rPr>
              <a:t/>
            </a:r>
            <a:br>
              <a:rPr lang="nl-NL" sz="2400" dirty="0" smtClean="0">
                <a:latin typeface="Calibri" panose="020F0502020204030204" pitchFamily="34" charset="0"/>
              </a:rPr>
            </a:br>
            <a:r>
              <a:rPr lang="nl-NL" sz="2400" dirty="0" err="1" smtClean="0">
                <a:solidFill>
                  <a:srgbClr val="C00000"/>
                </a:solidFill>
                <a:latin typeface="Calibri" panose="020F0502020204030204" pitchFamily="34" charset="0"/>
                <a:ea typeface="Calibri"/>
                <a:cs typeface="Times New Roman"/>
              </a:rPr>
              <a:t>Örnek</a:t>
            </a:r>
            <a:r>
              <a:rPr lang="nl-NL" sz="2400" dirty="0" smtClean="0">
                <a:solidFill>
                  <a:srgbClr val="C00000"/>
                </a:solidFill>
                <a:latin typeface="Calibri" panose="020F0502020204030204" pitchFamily="34" charset="0"/>
                <a:ea typeface="Calibri"/>
                <a:cs typeface="Times New Roman"/>
              </a:rPr>
              <a:t> </a:t>
            </a:r>
            <a:r>
              <a:rPr lang="nl-NL" sz="2400" dirty="0" err="1" smtClean="0">
                <a:solidFill>
                  <a:srgbClr val="C00000"/>
                </a:solidFill>
                <a:latin typeface="Calibri" panose="020F0502020204030204" pitchFamily="34" charset="0"/>
                <a:ea typeface="Calibri"/>
                <a:cs typeface="Times New Roman"/>
              </a:rPr>
              <a:t>sorular</a:t>
            </a:r>
            <a:r>
              <a:rPr lang="nl-NL" sz="2400" dirty="0" smtClean="0">
                <a:solidFill>
                  <a:srgbClr val="C00000"/>
                </a:solidFill>
                <a:latin typeface="Calibri" panose="020F0502020204030204" pitchFamily="34" charset="0"/>
                <a:ea typeface="Calibri"/>
                <a:cs typeface="Times New Roman"/>
              </a:rPr>
              <a:t>:</a:t>
            </a:r>
            <a:r>
              <a:rPr lang="nl-NL" sz="2400" dirty="0" smtClean="0">
                <a:latin typeface="Calibri" panose="020F0502020204030204" pitchFamily="34" charset="0"/>
                <a:ea typeface="Calibri"/>
                <a:cs typeface="Times New Roman"/>
              </a:rPr>
              <a:t/>
            </a:r>
            <a:br>
              <a:rPr lang="nl-NL" sz="2400" dirty="0" smtClean="0">
                <a:latin typeface="Calibri" panose="020F0502020204030204" pitchFamily="34" charset="0"/>
                <a:ea typeface="Calibri"/>
                <a:cs typeface="Times New Roman"/>
              </a:rPr>
            </a:br>
            <a:r>
              <a:rPr lang="nl-NL" sz="2400" dirty="0" smtClean="0">
                <a:latin typeface="Calibri" panose="020F0502020204030204" pitchFamily="34" charset="0"/>
                <a:ea typeface="Calibri"/>
                <a:cs typeface="Times New Roman"/>
              </a:rPr>
              <a:t>- </a:t>
            </a:r>
            <a:r>
              <a:rPr lang="nl-NL" sz="2400" dirty="0" err="1" smtClean="0">
                <a:latin typeface="Calibri" panose="020F0502020204030204" pitchFamily="34" charset="0"/>
                <a:ea typeface="Times New Roman"/>
                <a:cs typeface="Times New Roman"/>
              </a:rPr>
              <a:t>Isminiz</a:t>
            </a:r>
            <a:r>
              <a:rPr lang="nl-NL" sz="2400" dirty="0" smtClean="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nedir</a:t>
            </a:r>
            <a:r>
              <a:rPr lang="nl-NL" sz="2400" dirty="0">
                <a:latin typeface="Calibri" panose="020F0502020204030204" pitchFamily="34" charset="0"/>
                <a:ea typeface="Times New Roman"/>
                <a:cs typeface="Times New Roman"/>
              </a:rPr>
              <a:t>? </a:t>
            </a:r>
            <a:r>
              <a:rPr lang="nl-NL" sz="2400" dirty="0" smtClean="0">
                <a:latin typeface="Calibri" panose="020F0502020204030204" pitchFamily="34" charset="0"/>
                <a:ea typeface="Times New Roman"/>
                <a:cs typeface="Times New Roman"/>
              </a:rPr>
              <a:t/>
            </a:r>
            <a:br>
              <a:rPr lang="nl-NL" sz="2400" dirty="0" smtClean="0">
                <a:latin typeface="Calibri" panose="020F0502020204030204" pitchFamily="34" charset="0"/>
                <a:ea typeface="Times New Roman"/>
                <a:cs typeface="Times New Roman"/>
              </a:rPr>
            </a:b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Aileniz</a:t>
            </a:r>
            <a:r>
              <a:rPr lang="nl-NL" sz="2400" dirty="0" smtClean="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kaç</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kişiden</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oluşuyor</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Kaç</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çocuğunuz</a:t>
            </a:r>
            <a:r>
              <a:rPr lang="nl-NL" sz="2400" dirty="0">
                <a:latin typeface="Calibri" panose="020F0502020204030204" pitchFamily="34" charset="0"/>
                <a:ea typeface="Times New Roman"/>
                <a:cs typeface="Times New Roman"/>
              </a:rPr>
              <a:t> var </a:t>
            </a:r>
            <a:r>
              <a:rPr lang="nl-NL" sz="2400" dirty="0" err="1">
                <a:latin typeface="Calibri" panose="020F0502020204030204" pitchFamily="34" charset="0"/>
                <a:ea typeface="Times New Roman"/>
                <a:cs typeface="Times New Roman"/>
              </a:rPr>
              <a:t>ve</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kaç</a:t>
            </a:r>
            <a:r>
              <a:rPr lang="nl-NL" sz="2400" dirty="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yaşındalar</a:t>
            </a:r>
            <a:r>
              <a:rPr lang="nl-NL" sz="2400" dirty="0">
                <a:latin typeface="Calibri" panose="020F0502020204030204" pitchFamily="34" charset="0"/>
                <a:ea typeface="Times New Roman"/>
                <a:cs typeface="Times New Roman"/>
              </a:rPr>
              <a:t>? </a:t>
            </a:r>
            <a:r>
              <a:rPr lang="nl-NL" sz="2400" dirty="0" smtClean="0">
                <a:latin typeface="Calibri" panose="020F0502020204030204" pitchFamily="34" charset="0"/>
                <a:ea typeface="Times New Roman"/>
                <a:cs typeface="Times New Roman"/>
              </a:rPr>
              <a:t/>
            </a:r>
            <a:br>
              <a:rPr lang="nl-NL" sz="2400" dirty="0" smtClean="0">
                <a:latin typeface="Calibri" panose="020F0502020204030204" pitchFamily="34" charset="0"/>
                <a:ea typeface="Times New Roman"/>
                <a:cs typeface="Times New Roman"/>
              </a:rPr>
            </a:b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Hobby’lerin</a:t>
            </a:r>
            <a:r>
              <a:rPr lang="nl-NL" sz="2400" dirty="0" smtClean="0">
                <a:latin typeface="Calibri" panose="020F0502020204030204" pitchFamily="34" charset="0"/>
                <a:ea typeface="Times New Roman"/>
                <a:cs typeface="Times New Roman"/>
              </a:rPr>
              <a:t> </a:t>
            </a:r>
            <a:r>
              <a:rPr lang="nl-NL" sz="2400" dirty="0">
                <a:latin typeface="Calibri" panose="020F0502020204030204" pitchFamily="34" charset="0"/>
                <a:ea typeface="Times New Roman"/>
                <a:cs typeface="Times New Roman"/>
              </a:rPr>
              <a:t>var mı? </a:t>
            </a:r>
            <a:r>
              <a:rPr lang="en-US" sz="2400" dirty="0" err="1">
                <a:latin typeface="Calibri" panose="020F0502020204030204" pitchFamily="34" charset="0"/>
                <a:ea typeface="Times New Roman"/>
                <a:cs typeface="Times New Roman"/>
              </a:rPr>
              <a:t>Ya</a:t>
            </a:r>
            <a:r>
              <a:rPr lang="en-US" sz="2400" dirty="0">
                <a:latin typeface="Calibri" panose="020F0502020204030204" pitchFamily="34" charset="0"/>
                <a:ea typeface="Times New Roman"/>
                <a:cs typeface="Times New Roman"/>
              </a:rPr>
              <a:t> da </a:t>
            </a:r>
            <a:r>
              <a:rPr lang="en-US" sz="2400" dirty="0" err="1" smtClean="0">
                <a:latin typeface="Calibri" panose="020F0502020204030204" pitchFamily="34" charset="0"/>
                <a:ea typeface="Times New Roman"/>
                <a:cs typeface="Times New Roman"/>
              </a:rPr>
              <a:t>çalışıyor</a:t>
            </a:r>
            <a:r>
              <a:rPr lang="en-US" sz="2400" dirty="0" smtClean="0">
                <a:latin typeface="Calibri" panose="020F0502020204030204" pitchFamily="34" charset="0"/>
                <a:ea typeface="Times New Roman"/>
                <a:cs typeface="Times New Roman"/>
              </a:rPr>
              <a:t> </a:t>
            </a:r>
            <a:r>
              <a:rPr lang="en-US" sz="2400" dirty="0" err="1" smtClean="0">
                <a:latin typeface="Calibri" panose="020F0502020204030204" pitchFamily="34" charset="0"/>
                <a:ea typeface="Times New Roman"/>
                <a:cs typeface="Times New Roman"/>
              </a:rPr>
              <a:t>musun</a:t>
            </a:r>
            <a:r>
              <a:rPr lang="en-US" sz="2400" dirty="0" smtClean="0">
                <a:latin typeface="Calibri" panose="020F0502020204030204" pitchFamily="34" charset="0"/>
                <a:ea typeface="Times New Roman"/>
                <a:cs typeface="Times New Roman"/>
              </a:rPr>
              <a:t>?</a:t>
            </a:r>
            <a:r>
              <a:rPr lang="nl-NL" sz="2400" dirty="0" smtClean="0">
                <a:latin typeface="Calibri" panose="020F0502020204030204" pitchFamily="34" charset="0"/>
                <a:ea typeface="Times New Roman"/>
                <a:cs typeface="Times New Roman"/>
              </a:rPr>
              <a:t/>
            </a:r>
            <a:br>
              <a:rPr lang="nl-NL" sz="2400" dirty="0" smtClean="0">
                <a:latin typeface="Calibri" panose="020F0502020204030204" pitchFamily="34" charset="0"/>
                <a:ea typeface="Times New Roman"/>
                <a:cs typeface="Times New Roman"/>
              </a:rPr>
            </a:b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Bu</a:t>
            </a:r>
            <a:r>
              <a:rPr lang="nl-NL" sz="2400" dirty="0" smtClean="0">
                <a:latin typeface="Calibri" panose="020F0502020204030204" pitchFamily="34" charset="0"/>
                <a:ea typeface="Times New Roman"/>
                <a:cs typeface="Times New Roman"/>
              </a:rPr>
              <a:t> </a:t>
            </a:r>
            <a:r>
              <a:rPr lang="nl-NL" sz="2400" dirty="0" err="1" smtClean="0">
                <a:latin typeface="Calibri" panose="020F0502020204030204" pitchFamily="34" charset="0"/>
                <a:ea typeface="Times New Roman"/>
                <a:cs typeface="Times New Roman"/>
              </a:rPr>
              <a:t>toplantan</a:t>
            </a:r>
            <a:r>
              <a:rPr lang="nl-NL" sz="2400" dirty="0" smtClean="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beklentilerin</a:t>
            </a:r>
            <a:r>
              <a:rPr lang="nl-NL" sz="2400" dirty="0">
                <a:latin typeface="Calibri" panose="020F0502020204030204" pitchFamily="34" charset="0"/>
                <a:ea typeface="Times New Roman"/>
                <a:cs typeface="Times New Roman"/>
              </a:rPr>
              <a:t> </a:t>
            </a:r>
            <a:r>
              <a:rPr lang="nl-NL" sz="2400" dirty="0" err="1">
                <a:latin typeface="Calibri" panose="020F0502020204030204" pitchFamily="34" charset="0"/>
                <a:ea typeface="Times New Roman"/>
                <a:cs typeface="Times New Roman"/>
              </a:rPr>
              <a:t>nelerdir</a:t>
            </a:r>
            <a:r>
              <a:rPr lang="nl-NL" sz="2400" dirty="0" smtClean="0">
                <a:latin typeface="Calibri" panose="020F0502020204030204" pitchFamily="34" charset="0"/>
                <a:ea typeface="Times New Roman"/>
                <a:cs typeface="Times New Roman"/>
              </a:rPr>
              <a:t>?</a:t>
            </a:r>
          </a:p>
          <a:p>
            <a:r>
              <a:rPr lang="nl-NL" sz="2400" dirty="0" err="1">
                <a:latin typeface="Calibri" panose="020F0502020204030204" pitchFamily="34" charset="0"/>
              </a:rPr>
              <a:t>Röportaj</a:t>
            </a:r>
            <a:r>
              <a:rPr lang="nl-NL" sz="2400" dirty="0">
                <a:latin typeface="Calibri" panose="020F0502020204030204" pitchFamily="34" charset="0"/>
              </a:rPr>
              <a:t> </a:t>
            </a:r>
            <a:r>
              <a:rPr lang="nl-NL" sz="2400" dirty="0" err="1">
                <a:latin typeface="Calibri" panose="020F0502020204030204" pitchFamily="34" charset="0"/>
              </a:rPr>
              <a:t>yaptığımız</a:t>
            </a:r>
            <a:r>
              <a:rPr lang="nl-NL" sz="2400" dirty="0">
                <a:latin typeface="Calibri" panose="020F0502020204030204" pitchFamily="34" charset="0"/>
              </a:rPr>
              <a:t> </a:t>
            </a:r>
            <a:r>
              <a:rPr lang="nl-NL" sz="2400" dirty="0" err="1">
                <a:latin typeface="Calibri" panose="020F0502020204030204" pitchFamily="34" charset="0"/>
              </a:rPr>
              <a:t>kişiyi</a:t>
            </a:r>
            <a:r>
              <a:rPr lang="nl-NL" sz="2400" dirty="0">
                <a:latin typeface="Calibri" panose="020F0502020204030204" pitchFamily="34" charset="0"/>
              </a:rPr>
              <a:t> </a:t>
            </a:r>
            <a:r>
              <a:rPr lang="nl-NL" sz="2400" dirty="0" err="1">
                <a:latin typeface="Calibri" panose="020F0502020204030204" pitchFamily="34" charset="0"/>
              </a:rPr>
              <a:t>gruba</a:t>
            </a:r>
            <a:r>
              <a:rPr lang="nl-NL" sz="2400" dirty="0">
                <a:latin typeface="Calibri" panose="020F0502020204030204" pitchFamily="34" charset="0"/>
              </a:rPr>
              <a:t> </a:t>
            </a:r>
            <a:r>
              <a:rPr lang="nl-NL" sz="2400" dirty="0" err="1">
                <a:latin typeface="Calibri" panose="020F0502020204030204" pitchFamily="34" charset="0"/>
              </a:rPr>
              <a:t>tanıtacağız</a:t>
            </a:r>
            <a:r>
              <a:rPr lang="nl-NL" sz="2400" dirty="0">
                <a:latin typeface="Calibri" panose="020F0502020204030204" pitchFamily="34" charset="0"/>
              </a:rPr>
              <a:t>. </a:t>
            </a:r>
            <a:r>
              <a:rPr lang="nl-NL" sz="2400" dirty="0" err="1">
                <a:latin typeface="Calibri" panose="020F0502020204030204" pitchFamily="34" charset="0"/>
              </a:rPr>
              <a:t>Röportaj</a:t>
            </a:r>
            <a:r>
              <a:rPr lang="nl-NL" sz="2400" dirty="0">
                <a:latin typeface="Calibri" panose="020F0502020204030204" pitchFamily="34" charset="0"/>
              </a:rPr>
              <a:t> </a:t>
            </a:r>
            <a:r>
              <a:rPr lang="nl-NL" sz="2400" dirty="0" err="1">
                <a:latin typeface="Calibri" panose="020F0502020204030204" pitchFamily="34" charset="0"/>
              </a:rPr>
              <a:t>yapılan</a:t>
            </a:r>
            <a:r>
              <a:rPr lang="nl-NL" sz="2400" dirty="0">
                <a:latin typeface="Calibri" panose="020F0502020204030204" pitchFamily="34" charset="0"/>
              </a:rPr>
              <a:t> </a:t>
            </a:r>
            <a:r>
              <a:rPr lang="nl-NL" sz="2400" dirty="0" err="1">
                <a:latin typeface="Calibri" panose="020F0502020204030204" pitchFamily="34" charset="0"/>
              </a:rPr>
              <a:t>kişi</a:t>
            </a:r>
            <a:r>
              <a:rPr lang="nl-NL" sz="2400" dirty="0">
                <a:latin typeface="Calibri" panose="020F0502020204030204" pitchFamily="34" charset="0"/>
              </a:rPr>
              <a:t> </a:t>
            </a:r>
            <a:r>
              <a:rPr lang="nl-NL" sz="2400" dirty="0" err="1">
                <a:latin typeface="Calibri" panose="020F0502020204030204" pitchFamily="34" charset="0"/>
              </a:rPr>
              <a:t>anlatılanlara</a:t>
            </a:r>
            <a:r>
              <a:rPr lang="nl-NL" sz="2400" dirty="0">
                <a:latin typeface="Calibri" panose="020F0502020204030204" pitchFamily="34" charset="0"/>
              </a:rPr>
              <a:t> </a:t>
            </a:r>
            <a:r>
              <a:rPr lang="nl-NL" sz="2400" dirty="0" err="1">
                <a:latin typeface="Calibri" panose="020F0502020204030204" pitchFamily="34" charset="0"/>
              </a:rPr>
              <a:t>ekleme</a:t>
            </a:r>
            <a:r>
              <a:rPr lang="nl-NL" sz="2400" dirty="0">
                <a:latin typeface="Calibri" panose="020F0502020204030204" pitchFamily="34" charset="0"/>
              </a:rPr>
              <a:t> </a:t>
            </a:r>
            <a:r>
              <a:rPr lang="nl-NL" sz="2400" dirty="0" err="1">
                <a:latin typeface="Calibri" panose="020F0502020204030204" pitchFamily="34" charset="0"/>
              </a:rPr>
              <a:t>yapabilir</a:t>
            </a:r>
            <a:r>
              <a:rPr lang="nl-NL" sz="2400" dirty="0">
                <a:latin typeface="Calibri" panose="020F0502020204030204" pitchFamily="34" charset="0"/>
              </a:rPr>
              <a:t>.</a:t>
            </a:r>
          </a:p>
          <a:p>
            <a:r>
              <a:rPr lang="nl-NL" sz="2400" dirty="0" err="1">
                <a:latin typeface="Calibri" panose="020F0502020204030204" pitchFamily="34" charset="0"/>
              </a:rPr>
              <a:t>Aynı</a:t>
            </a:r>
            <a:r>
              <a:rPr lang="nl-NL" sz="2400" dirty="0">
                <a:latin typeface="Calibri" panose="020F0502020204030204" pitchFamily="34" charset="0"/>
              </a:rPr>
              <a:t> </a:t>
            </a:r>
            <a:r>
              <a:rPr lang="nl-NL" sz="2400" dirty="0" err="1">
                <a:latin typeface="Calibri" panose="020F0502020204030204" pitchFamily="34" charset="0"/>
              </a:rPr>
              <a:t>şekilde</a:t>
            </a:r>
            <a:r>
              <a:rPr lang="nl-NL" sz="2400" dirty="0">
                <a:latin typeface="Calibri" panose="020F0502020204030204" pitchFamily="34" charset="0"/>
              </a:rPr>
              <a:t> </a:t>
            </a:r>
            <a:r>
              <a:rPr lang="nl-NL" sz="2400" dirty="0" err="1">
                <a:latin typeface="Calibri" panose="020F0502020204030204" pitchFamily="34" charset="0"/>
              </a:rPr>
              <a:t>herkes</a:t>
            </a:r>
            <a:r>
              <a:rPr lang="nl-NL" sz="2400" dirty="0">
                <a:latin typeface="Calibri" panose="020F0502020204030204" pitchFamily="34" charset="0"/>
              </a:rPr>
              <a:t> </a:t>
            </a:r>
            <a:r>
              <a:rPr lang="nl-NL" sz="2400" dirty="0" err="1">
                <a:latin typeface="Calibri" panose="020F0502020204030204" pitchFamily="34" charset="0"/>
              </a:rPr>
              <a:t>sırası</a:t>
            </a:r>
            <a:r>
              <a:rPr lang="nl-NL" sz="2400" dirty="0">
                <a:latin typeface="Calibri" panose="020F0502020204030204" pitchFamily="34" charset="0"/>
              </a:rPr>
              <a:t> </a:t>
            </a:r>
            <a:r>
              <a:rPr lang="nl-NL" sz="2400" dirty="0" err="1">
                <a:latin typeface="Calibri" panose="020F0502020204030204" pitchFamily="34" charset="0"/>
              </a:rPr>
              <a:t>ile</a:t>
            </a:r>
            <a:r>
              <a:rPr lang="nl-NL" sz="2400" dirty="0">
                <a:latin typeface="Calibri" panose="020F0502020204030204" pitchFamily="34" charset="0"/>
              </a:rPr>
              <a:t> </a:t>
            </a:r>
            <a:r>
              <a:rPr lang="nl-NL" sz="2400" dirty="0" err="1">
                <a:latin typeface="Calibri" panose="020F0502020204030204" pitchFamily="34" charset="0"/>
              </a:rPr>
              <a:t>birbilrini</a:t>
            </a:r>
            <a:r>
              <a:rPr lang="nl-NL" sz="2400" dirty="0">
                <a:latin typeface="Calibri" panose="020F0502020204030204" pitchFamily="34" charset="0"/>
              </a:rPr>
              <a:t> </a:t>
            </a:r>
            <a:r>
              <a:rPr lang="nl-NL" sz="2400" dirty="0" err="1">
                <a:latin typeface="Calibri" panose="020F0502020204030204" pitchFamily="34" charset="0"/>
              </a:rPr>
              <a:t>tanıtacak</a:t>
            </a:r>
            <a:r>
              <a:rPr lang="nl-NL" sz="2400" dirty="0">
                <a:latin typeface="Calibri" panose="020F0502020204030204" pitchFamily="34" charset="0"/>
              </a:rPr>
              <a:t>.</a:t>
            </a:r>
          </a:p>
          <a:p>
            <a:pPr>
              <a:lnSpc>
                <a:spcPct val="115000"/>
              </a:lnSpc>
              <a:spcAft>
                <a:spcPts val="1000"/>
              </a:spcAft>
            </a:pPr>
            <a:endParaRPr lang="nl-NL" dirty="0">
              <a:latin typeface="Calibri"/>
              <a:ea typeface="Times New Roman"/>
              <a:cs typeface="Times New Roman"/>
            </a:endParaRPr>
          </a:p>
        </p:txBody>
      </p:sp>
    </p:spTree>
    <p:extLst>
      <p:ext uri="{BB962C8B-B14F-4D97-AF65-F5344CB8AC3E}">
        <p14:creationId xmlns:p14="http://schemas.microsoft.com/office/powerpoint/2010/main" val="403004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075240" cy="1371600"/>
          </a:xfrm>
        </p:spPr>
        <p:txBody>
          <a:bodyPr/>
          <a:lstStyle/>
          <a:p>
            <a:r>
              <a:rPr lang="nl-NL" dirty="0" err="1" smtClean="0">
                <a:solidFill>
                  <a:srgbClr val="C00000"/>
                </a:solidFill>
              </a:rPr>
              <a:t>Kizimizin</a:t>
            </a:r>
            <a:r>
              <a:rPr lang="nl-NL" dirty="0" smtClean="0">
                <a:solidFill>
                  <a:srgbClr val="C00000"/>
                </a:solidFill>
              </a:rPr>
              <a:t> </a:t>
            </a:r>
            <a:r>
              <a:rPr lang="nl-NL" dirty="0" err="1" smtClean="0">
                <a:solidFill>
                  <a:srgbClr val="C00000"/>
                </a:solidFill>
              </a:rPr>
              <a:t>sosyal</a:t>
            </a:r>
            <a:r>
              <a:rPr lang="nl-NL" dirty="0" smtClean="0">
                <a:solidFill>
                  <a:srgbClr val="C00000"/>
                </a:solidFill>
              </a:rPr>
              <a:t> </a:t>
            </a:r>
            <a:r>
              <a:rPr lang="nl-NL" dirty="0" err="1" smtClean="0">
                <a:solidFill>
                  <a:srgbClr val="C00000"/>
                </a:solidFill>
              </a:rPr>
              <a:t>ortamlari</a:t>
            </a:r>
            <a:r>
              <a:rPr lang="nl-NL" dirty="0"/>
              <a:t/>
            </a:r>
            <a:br>
              <a:rPr lang="nl-NL" dirty="0"/>
            </a:br>
            <a:endParaRPr lang="nl-NL" dirty="0"/>
          </a:p>
        </p:txBody>
      </p:sp>
      <p:sp>
        <p:nvSpPr>
          <p:cNvPr id="4" name="Tijdelijke aanduiding voor inhoud 4"/>
          <p:cNvSpPr>
            <a:spLocks noGrp="1"/>
          </p:cNvSpPr>
          <p:nvPr>
            <p:ph idx="1"/>
          </p:nvPr>
        </p:nvSpPr>
        <p:spPr>
          <a:xfrm>
            <a:off x="457200" y="1196752"/>
            <a:ext cx="8219256" cy="4929411"/>
          </a:xfrm>
        </p:spPr>
        <p:txBody>
          <a:bodyPr>
            <a:noAutofit/>
          </a:bodyPr>
          <a:lstStyle/>
          <a:p>
            <a:pPr lvl="0"/>
            <a:r>
              <a:rPr lang="en-US" sz="3200" dirty="0">
                <a:latin typeface="Calibri" panose="020F0502020204030204" pitchFamily="34" charset="0"/>
              </a:rPr>
              <a:t>Bu </a:t>
            </a:r>
            <a:r>
              <a:rPr lang="en-US" sz="3200" dirty="0" err="1">
                <a:latin typeface="Calibri" panose="020F0502020204030204" pitchFamily="34" charset="0"/>
              </a:rPr>
              <a:t>kursumuzda</a:t>
            </a:r>
            <a:r>
              <a:rPr lang="en-US" sz="3200" dirty="0">
                <a:latin typeface="Calibri" panose="020F0502020204030204" pitchFamily="34" charset="0"/>
              </a:rPr>
              <a:t> </a:t>
            </a:r>
            <a:r>
              <a:rPr lang="en-US" sz="3200" dirty="0" err="1" smtClean="0">
                <a:latin typeface="Calibri" panose="020F0502020204030204" pitchFamily="34" charset="0"/>
              </a:rPr>
              <a:t>farkl</a:t>
            </a:r>
            <a:r>
              <a:rPr lang="nl-NL" sz="3200" dirty="0" smtClean="0">
                <a:latin typeface="Calibri" panose="020F0502020204030204" pitchFamily="34" charset="0"/>
              </a:rPr>
              <a:t>ı </a:t>
            </a:r>
            <a:r>
              <a:rPr lang="en-US" sz="3200" dirty="0" err="1" smtClean="0">
                <a:latin typeface="Calibri" panose="020F0502020204030204" pitchFamily="34" charset="0"/>
              </a:rPr>
              <a:t>sosyal</a:t>
            </a:r>
            <a:r>
              <a:rPr lang="en-US" sz="3200" dirty="0" smtClean="0">
                <a:latin typeface="Calibri" panose="020F0502020204030204" pitchFamily="34" charset="0"/>
              </a:rPr>
              <a:t> </a:t>
            </a:r>
            <a:r>
              <a:rPr lang="en-US" sz="3200" dirty="0" err="1" smtClean="0">
                <a:latin typeface="Calibri" panose="020F0502020204030204" pitchFamily="34" charset="0"/>
              </a:rPr>
              <a:t>ortamlar</a:t>
            </a:r>
            <a:r>
              <a:rPr lang="nl-NL" sz="3200" dirty="0" smtClean="0">
                <a:latin typeface="Calibri" panose="020F0502020204030204" pitchFamily="34" charset="0"/>
              </a:rPr>
              <a:t>ı</a:t>
            </a:r>
            <a:r>
              <a:rPr lang="en-US" sz="3200" dirty="0" smtClean="0">
                <a:latin typeface="Calibri" panose="020F0502020204030204" pitchFamily="34" charset="0"/>
              </a:rPr>
              <a:t> </a:t>
            </a:r>
            <a:r>
              <a:rPr lang="en-US" sz="3200" dirty="0" err="1">
                <a:latin typeface="Calibri" panose="020F0502020204030204" pitchFamily="34" charset="0"/>
              </a:rPr>
              <a:t>ele</a:t>
            </a:r>
            <a:r>
              <a:rPr lang="en-US" sz="3200" dirty="0">
                <a:latin typeface="Calibri" panose="020F0502020204030204" pitchFamily="34" charset="0"/>
              </a:rPr>
              <a:t> </a:t>
            </a:r>
            <a:r>
              <a:rPr lang="en-US" sz="3200" dirty="0" smtClean="0">
                <a:latin typeface="Calibri" panose="020F0502020204030204" pitchFamily="34" charset="0"/>
              </a:rPr>
              <a:t>al</a:t>
            </a:r>
            <a:r>
              <a:rPr lang="nl-NL" sz="3200" dirty="0" err="1" smtClean="0">
                <a:latin typeface="Calibri" panose="020F0502020204030204" pitchFamily="34" charset="0"/>
              </a:rPr>
              <a:t>ıp</a:t>
            </a:r>
            <a:r>
              <a:rPr lang="en-US" sz="3200" dirty="0" smtClean="0">
                <a:latin typeface="Calibri" panose="020F0502020204030204" pitchFamily="34" charset="0"/>
              </a:rPr>
              <a:t>, s</a:t>
            </a:r>
            <a:r>
              <a:rPr lang="nl-NL" sz="3200" dirty="0" smtClean="0">
                <a:latin typeface="Calibri" panose="020F0502020204030204" pitchFamily="34" charset="0"/>
              </a:rPr>
              <a:t>ü</a:t>
            </a:r>
            <a:r>
              <a:rPr lang="en-US" sz="3200" dirty="0" err="1" smtClean="0">
                <a:latin typeface="Calibri" panose="020F0502020204030204" pitchFamily="34" charset="0"/>
              </a:rPr>
              <a:t>rekli</a:t>
            </a:r>
            <a:r>
              <a:rPr lang="en-US" sz="3200" dirty="0" smtClean="0">
                <a:latin typeface="Calibri" panose="020F0502020204030204" pitchFamily="34" charset="0"/>
              </a:rPr>
              <a:t> </a:t>
            </a:r>
            <a:r>
              <a:rPr lang="en-US" sz="3200" dirty="0" err="1">
                <a:latin typeface="Calibri" panose="020F0502020204030204" pitchFamily="34" charset="0"/>
              </a:rPr>
              <a:t>kendi</a:t>
            </a:r>
            <a:r>
              <a:rPr lang="en-US" sz="3200" dirty="0">
                <a:latin typeface="Calibri" panose="020F0502020204030204" pitchFamily="34" charset="0"/>
              </a:rPr>
              <a:t> </a:t>
            </a:r>
            <a:r>
              <a:rPr lang="en-US" sz="3200" dirty="0" err="1">
                <a:latin typeface="Calibri" panose="020F0502020204030204" pitchFamily="34" charset="0"/>
              </a:rPr>
              <a:t>ev</a:t>
            </a:r>
            <a:r>
              <a:rPr lang="en-US" sz="3200" dirty="0">
                <a:latin typeface="Calibri" panose="020F0502020204030204" pitchFamily="34" charset="0"/>
              </a:rPr>
              <a:t> </a:t>
            </a:r>
            <a:r>
              <a:rPr lang="en-US" sz="3200" dirty="0" err="1" smtClean="0">
                <a:latin typeface="Calibri" panose="020F0502020204030204" pitchFamily="34" charset="0"/>
              </a:rPr>
              <a:t>ortam</a:t>
            </a:r>
            <a:r>
              <a:rPr lang="nl-NL" sz="3200" dirty="0" smtClean="0">
                <a:latin typeface="Calibri" panose="020F0502020204030204" pitchFamily="34" charset="0"/>
              </a:rPr>
              <a:t>ı</a:t>
            </a:r>
            <a:r>
              <a:rPr lang="en-US" sz="3200" dirty="0" smtClean="0">
                <a:latin typeface="Calibri" panose="020F0502020204030204" pitchFamily="34" charset="0"/>
              </a:rPr>
              <a:t>m</a:t>
            </a:r>
            <a:r>
              <a:rPr lang="nl-NL" sz="3200" dirty="0" smtClean="0">
                <a:latin typeface="Calibri" panose="020F0502020204030204" pitchFamily="34" charset="0"/>
              </a:rPr>
              <a:t>ı</a:t>
            </a:r>
            <a:r>
              <a:rPr lang="en-US" sz="3200" dirty="0" err="1" smtClean="0">
                <a:latin typeface="Calibri" panose="020F0502020204030204" pitchFamily="34" charset="0"/>
              </a:rPr>
              <a:t>zla</a:t>
            </a:r>
            <a:r>
              <a:rPr lang="en-US" sz="3200" dirty="0" smtClean="0">
                <a:latin typeface="Calibri" panose="020F0502020204030204" pitchFamily="34" charset="0"/>
              </a:rPr>
              <a:t> k</a:t>
            </a:r>
            <a:r>
              <a:rPr lang="nl-NL" sz="3200" dirty="0" smtClean="0">
                <a:latin typeface="Calibri" panose="020F0502020204030204" pitchFamily="34" charset="0"/>
              </a:rPr>
              <a:t>ı</a:t>
            </a:r>
            <a:r>
              <a:rPr lang="en-US" sz="3200" dirty="0" err="1" smtClean="0">
                <a:latin typeface="Calibri" panose="020F0502020204030204" pitchFamily="34" charset="0"/>
              </a:rPr>
              <a:t>yas</a:t>
            </a:r>
            <a:r>
              <a:rPr lang="en-US" sz="3200" dirty="0" smtClean="0">
                <a:latin typeface="Calibri" panose="020F0502020204030204" pitchFamily="34" charset="0"/>
              </a:rPr>
              <a:t> </a:t>
            </a:r>
            <a:r>
              <a:rPr lang="en-US" sz="3200" dirty="0" err="1" smtClean="0">
                <a:latin typeface="Calibri" panose="020F0502020204030204" pitchFamily="34" charset="0"/>
              </a:rPr>
              <a:t>yapaca</a:t>
            </a:r>
            <a:r>
              <a:rPr lang="nl-NL" sz="3200" dirty="0" err="1" smtClean="0">
                <a:latin typeface="Calibri" panose="020F0502020204030204" pitchFamily="34" charset="0"/>
              </a:rPr>
              <a:t>ğı</a:t>
            </a:r>
            <a:r>
              <a:rPr lang="en-US" sz="3200" dirty="0" smtClean="0">
                <a:latin typeface="Calibri" panose="020F0502020204030204" pitchFamily="34" charset="0"/>
              </a:rPr>
              <a:t>z</a:t>
            </a:r>
            <a:r>
              <a:rPr lang="en-US" sz="3200" dirty="0">
                <a:latin typeface="Calibri" panose="020F0502020204030204" pitchFamily="34" charset="0"/>
              </a:rPr>
              <a:t>. </a:t>
            </a:r>
            <a:endParaRPr lang="nl-NL" sz="2400" dirty="0" smtClean="0">
              <a:latin typeface="Calibri" panose="020F0502020204030204" pitchFamily="34" charset="0"/>
              <a:ea typeface="Calibri"/>
              <a:cs typeface="Times New Roman"/>
            </a:endParaRPr>
          </a:p>
          <a:p>
            <a:r>
              <a:rPr lang="nl-NL" sz="2800" dirty="0" smtClean="0">
                <a:latin typeface="Calibri" panose="020F0502020204030204" pitchFamily="34" charset="0"/>
                <a:ea typeface="Calibri"/>
                <a:cs typeface="Times New Roman"/>
              </a:rPr>
              <a:t>İ</a:t>
            </a:r>
            <a:r>
              <a:rPr lang="en-US" sz="2800" dirty="0" err="1" smtClean="0">
                <a:latin typeface="Calibri" panose="020F0502020204030204" pitchFamily="34" charset="0"/>
              </a:rPr>
              <a:t>şleyece</a:t>
            </a:r>
            <a:r>
              <a:rPr lang="nl-NL" sz="2800" dirty="0" smtClean="0">
                <a:latin typeface="Calibri" panose="020F0502020204030204" pitchFamily="34" charset="0"/>
              </a:rPr>
              <a:t>ğ</a:t>
            </a:r>
            <a:r>
              <a:rPr lang="en-US" sz="2800" dirty="0" err="1" smtClean="0">
                <a:latin typeface="Calibri" panose="020F0502020204030204" pitchFamily="34" charset="0"/>
              </a:rPr>
              <a:t>imiz</a:t>
            </a:r>
            <a:r>
              <a:rPr lang="en-US" sz="2800" dirty="0" smtClean="0">
                <a:latin typeface="Calibri" panose="020F0502020204030204" pitchFamily="34" charset="0"/>
              </a:rPr>
              <a:t> </a:t>
            </a:r>
            <a:r>
              <a:rPr lang="en-US" sz="2800" dirty="0" err="1">
                <a:latin typeface="Calibri" panose="020F0502020204030204" pitchFamily="34" charset="0"/>
              </a:rPr>
              <a:t>sosyal</a:t>
            </a:r>
            <a:r>
              <a:rPr lang="en-US" sz="2800" dirty="0">
                <a:latin typeface="Calibri" panose="020F0502020204030204" pitchFamily="34" charset="0"/>
              </a:rPr>
              <a:t> </a:t>
            </a:r>
            <a:r>
              <a:rPr lang="en-US" sz="2800" dirty="0" err="1">
                <a:latin typeface="Calibri" panose="020F0502020204030204" pitchFamily="34" charset="0"/>
              </a:rPr>
              <a:t>ortamlar</a:t>
            </a:r>
            <a:r>
              <a:rPr lang="en-US" sz="2800" dirty="0">
                <a:latin typeface="Calibri" panose="020F0502020204030204" pitchFamily="34" charset="0"/>
              </a:rPr>
              <a:t>: </a:t>
            </a:r>
            <a:endParaRPr lang="nl-NL" sz="2800" dirty="0">
              <a:latin typeface="Calibri" panose="020F0502020204030204" pitchFamily="34" charset="0"/>
            </a:endParaRPr>
          </a:p>
          <a:p>
            <a:pPr marL="342900" lvl="0" indent="-342900">
              <a:buFont typeface="Arial" panose="020B0604020202020204" pitchFamily="34" charset="0"/>
              <a:buChar char="•"/>
            </a:pPr>
            <a:r>
              <a:rPr lang="en-US" sz="2800" dirty="0" err="1" smtClean="0">
                <a:latin typeface="Calibri" panose="020F0502020204030204" pitchFamily="34" charset="0"/>
              </a:rPr>
              <a:t>Ev</a:t>
            </a:r>
            <a:r>
              <a:rPr lang="en-US" sz="2800" dirty="0" smtClean="0">
                <a:latin typeface="Calibri" panose="020F0502020204030204" pitchFamily="34" charset="0"/>
              </a:rPr>
              <a:t> </a:t>
            </a:r>
            <a:r>
              <a:rPr lang="en-US" sz="2800" dirty="0" err="1" smtClean="0">
                <a:latin typeface="Calibri" panose="020F0502020204030204" pitchFamily="34" charset="0"/>
              </a:rPr>
              <a:t>ortamı</a:t>
            </a:r>
            <a:endParaRPr lang="nl-NL" sz="2800" dirty="0">
              <a:latin typeface="Calibri" panose="020F0502020204030204" pitchFamily="34" charset="0"/>
            </a:endParaRPr>
          </a:p>
          <a:p>
            <a:pPr marL="342900" lvl="0" indent="-342900">
              <a:buFont typeface="Arial" panose="020B0604020202020204" pitchFamily="34" charset="0"/>
              <a:buChar char="•"/>
            </a:pPr>
            <a:r>
              <a:rPr lang="en-US" sz="2800" dirty="0" err="1">
                <a:latin typeface="Calibri" panose="020F0502020204030204" pitchFamily="34" charset="0"/>
              </a:rPr>
              <a:t>Okul</a:t>
            </a:r>
            <a:r>
              <a:rPr lang="en-US" sz="2800" dirty="0">
                <a:latin typeface="Calibri" panose="020F0502020204030204" pitchFamily="34" charset="0"/>
              </a:rPr>
              <a:t> </a:t>
            </a:r>
            <a:r>
              <a:rPr lang="en-US" sz="2800" dirty="0" err="1" smtClean="0">
                <a:latin typeface="Calibri" panose="020F0502020204030204" pitchFamily="34" charset="0"/>
              </a:rPr>
              <a:t>ortamı</a:t>
            </a:r>
            <a:r>
              <a:rPr lang="en-US" sz="2800" dirty="0" smtClean="0">
                <a:latin typeface="Calibri" panose="020F0502020204030204" pitchFamily="34" charset="0"/>
              </a:rPr>
              <a:t> </a:t>
            </a:r>
          </a:p>
          <a:p>
            <a:pPr marL="342900" lvl="0" indent="-342900">
              <a:buFont typeface="Arial" panose="020B0604020202020204" pitchFamily="34" charset="0"/>
              <a:buChar char="•"/>
            </a:pPr>
            <a:r>
              <a:rPr lang="en-US" sz="2800" dirty="0" err="1" smtClean="0">
                <a:latin typeface="Calibri" panose="020F0502020204030204" pitchFamily="34" charset="0"/>
              </a:rPr>
              <a:t>Sokak</a:t>
            </a:r>
            <a:r>
              <a:rPr lang="en-US" sz="2800" dirty="0" smtClean="0">
                <a:latin typeface="Calibri" panose="020F0502020204030204" pitchFamily="34" charset="0"/>
              </a:rPr>
              <a:t> </a:t>
            </a:r>
            <a:r>
              <a:rPr lang="en-US" sz="2800" dirty="0" err="1">
                <a:latin typeface="Calibri" panose="020F0502020204030204" pitchFamily="34" charset="0"/>
              </a:rPr>
              <a:t>ortamı</a:t>
            </a:r>
            <a:r>
              <a:rPr lang="en-US" sz="2800" dirty="0">
                <a:latin typeface="Calibri" panose="020F0502020204030204" pitchFamily="34" charset="0"/>
              </a:rPr>
              <a:t> </a:t>
            </a:r>
            <a:endParaRPr lang="en-US" sz="2800" dirty="0" smtClean="0">
              <a:latin typeface="Calibri" panose="020F0502020204030204" pitchFamily="34" charset="0"/>
            </a:endParaRPr>
          </a:p>
          <a:p>
            <a:pPr marL="342900" lvl="0" indent="-342900">
              <a:buFont typeface="Arial" panose="020B0604020202020204" pitchFamily="34" charset="0"/>
              <a:buChar char="•"/>
            </a:pPr>
            <a:r>
              <a:rPr lang="en-US" sz="2800" dirty="0" err="1" smtClean="0">
                <a:latin typeface="Calibri" panose="020F0502020204030204" pitchFamily="34" charset="0"/>
              </a:rPr>
              <a:t>Sosyal</a:t>
            </a:r>
            <a:r>
              <a:rPr lang="en-US" sz="2800" dirty="0" smtClean="0">
                <a:latin typeface="Calibri" panose="020F0502020204030204" pitchFamily="34" charset="0"/>
              </a:rPr>
              <a:t> </a:t>
            </a:r>
            <a:r>
              <a:rPr lang="en-US" sz="2800" dirty="0" err="1">
                <a:latin typeface="Calibri" panose="020F0502020204030204" pitchFamily="34" charset="0"/>
              </a:rPr>
              <a:t>medya</a:t>
            </a:r>
            <a:r>
              <a:rPr lang="en-US" sz="2800" dirty="0">
                <a:latin typeface="Calibri" panose="020F0502020204030204" pitchFamily="34" charset="0"/>
              </a:rPr>
              <a:t> / internet</a:t>
            </a:r>
            <a:endParaRPr lang="nl-NL" sz="2800" dirty="0">
              <a:latin typeface="Calibri" panose="020F0502020204030204" pitchFamily="34" charset="0"/>
            </a:endParaRPr>
          </a:p>
        </p:txBody>
      </p:sp>
    </p:spTree>
    <p:extLst>
      <p:ext uri="{BB962C8B-B14F-4D97-AF65-F5344CB8AC3E}">
        <p14:creationId xmlns:p14="http://schemas.microsoft.com/office/powerpoint/2010/main" val="533247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5791200" cy="972026"/>
          </a:xfrm>
        </p:spPr>
        <p:txBody>
          <a:bodyPr/>
          <a:lstStyle/>
          <a:p>
            <a:r>
              <a:rPr lang="nl-NL" dirty="0" err="1">
                <a:solidFill>
                  <a:srgbClr val="C00000"/>
                </a:solidFill>
              </a:rPr>
              <a:t>Sosyal</a:t>
            </a:r>
            <a:r>
              <a:rPr lang="nl-NL" dirty="0">
                <a:solidFill>
                  <a:srgbClr val="C00000"/>
                </a:solidFill>
              </a:rPr>
              <a:t> </a:t>
            </a:r>
            <a:r>
              <a:rPr lang="nl-NL" dirty="0" err="1">
                <a:solidFill>
                  <a:srgbClr val="C00000"/>
                </a:solidFill>
              </a:rPr>
              <a:t>ortamlar</a:t>
            </a:r>
            <a:r>
              <a:rPr lang="nl-NL" dirty="0">
                <a:solidFill>
                  <a:srgbClr val="C00000"/>
                </a:solidFill>
              </a:rPr>
              <a:t>?</a:t>
            </a:r>
          </a:p>
        </p:txBody>
      </p:sp>
      <p:sp>
        <p:nvSpPr>
          <p:cNvPr id="3" name="Tijdelijke aanduiding voor inhoud 2"/>
          <p:cNvSpPr>
            <a:spLocks noGrp="1"/>
          </p:cNvSpPr>
          <p:nvPr>
            <p:ph idx="1"/>
          </p:nvPr>
        </p:nvSpPr>
        <p:spPr/>
        <p:txBody>
          <a:bodyPr/>
          <a:lstStyle/>
          <a:p>
            <a:pPr lvl="0">
              <a:spcAft>
                <a:spcPts val="0"/>
              </a:spcAft>
            </a:pPr>
            <a:r>
              <a:rPr lang="nl-NL" sz="3000" dirty="0" err="1">
                <a:solidFill>
                  <a:prstClr val="black"/>
                </a:solidFill>
                <a:latin typeface="Calibri"/>
              </a:rPr>
              <a:t>Sosyal</a:t>
            </a:r>
            <a:r>
              <a:rPr lang="nl-NL" sz="3000" dirty="0">
                <a:solidFill>
                  <a:prstClr val="black"/>
                </a:solidFill>
                <a:latin typeface="Calibri"/>
              </a:rPr>
              <a:t> </a:t>
            </a:r>
            <a:r>
              <a:rPr lang="nl-NL" sz="3000" dirty="0" err="1">
                <a:solidFill>
                  <a:prstClr val="black"/>
                </a:solidFill>
                <a:latin typeface="Calibri"/>
              </a:rPr>
              <a:t>ortam</a:t>
            </a:r>
            <a:r>
              <a:rPr lang="nl-NL" sz="3000" dirty="0">
                <a:solidFill>
                  <a:prstClr val="black"/>
                </a:solidFill>
                <a:latin typeface="Calibri"/>
              </a:rPr>
              <a:t> </a:t>
            </a:r>
            <a:r>
              <a:rPr lang="nl-NL" sz="3000" dirty="0" err="1" smtClean="0">
                <a:solidFill>
                  <a:prstClr val="black"/>
                </a:solidFill>
                <a:latin typeface="Calibri"/>
              </a:rPr>
              <a:t>kızlarımız</a:t>
            </a:r>
            <a:r>
              <a:rPr lang="nl-NL" sz="3000" dirty="0" err="1">
                <a:solidFill>
                  <a:prstClr val="black"/>
                </a:solidFill>
                <a:latin typeface="Calibri"/>
              </a:rPr>
              <a:t>ı</a:t>
            </a:r>
            <a:r>
              <a:rPr lang="nl-NL" sz="3000" dirty="0" err="1" smtClean="0">
                <a:solidFill>
                  <a:prstClr val="black"/>
                </a:solidFill>
                <a:latin typeface="Calibri"/>
              </a:rPr>
              <a:t>n</a:t>
            </a:r>
            <a:r>
              <a:rPr lang="nl-NL" sz="3000" dirty="0" smtClean="0">
                <a:solidFill>
                  <a:prstClr val="black"/>
                </a:solidFill>
                <a:latin typeface="Calibri"/>
              </a:rPr>
              <a:t> </a:t>
            </a:r>
            <a:r>
              <a:rPr lang="nl-NL" sz="3000" dirty="0" err="1" smtClean="0">
                <a:solidFill>
                  <a:prstClr val="black"/>
                </a:solidFill>
                <a:latin typeface="Calibri"/>
              </a:rPr>
              <a:t>günlük</a:t>
            </a:r>
            <a:r>
              <a:rPr lang="nl-NL" sz="3000" dirty="0" smtClean="0">
                <a:solidFill>
                  <a:prstClr val="black"/>
                </a:solidFill>
                <a:latin typeface="Calibri"/>
              </a:rPr>
              <a:t> </a:t>
            </a:r>
            <a:r>
              <a:rPr lang="nl-NL" sz="3000" dirty="0" err="1" smtClean="0">
                <a:solidFill>
                  <a:prstClr val="black"/>
                </a:solidFill>
                <a:latin typeface="Calibri"/>
              </a:rPr>
              <a:t>bulunduklar</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farkl</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ortamlard</a:t>
            </a:r>
            <a:r>
              <a:rPr lang="nl-NL" sz="3000" dirty="0" err="1">
                <a:solidFill>
                  <a:prstClr val="black"/>
                </a:solidFill>
                <a:latin typeface="Calibri"/>
              </a:rPr>
              <a:t>ı</a:t>
            </a:r>
            <a:r>
              <a:rPr lang="nl-NL" sz="3000" dirty="0" err="1" smtClean="0">
                <a:solidFill>
                  <a:prstClr val="black"/>
                </a:solidFill>
                <a:latin typeface="Calibri"/>
              </a:rPr>
              <a:t>r</a:t>
            </a:r>
            <a:r>
              <a:rPr lang="nl-NL" sz="3000" dirty="0">
                <a:solidFill>
                  <a:prstClr val="black"/>
                </a:solidFill>
                <a:latin typeface="Calibri"/>
              </a:rPr>
              <a:t>.</a:t>
            </a:r>
          </a:p>
          <a:p>
            <a:pPr lvl="0">
              <a:spcAft>
                <a:spcPts val="0"/>
              </a:spcAft>
            </a:pPr>
            <a:endParaRPr lang="nl-NL" sz="3000" dirty="0">
              <a:solidFill>
                <a:prstClr val="black"/>
              </a:solidFill>
              <a:latin typeface="Calibri"/>
            </a:endParaRPr>
          </a:p>
          <a:p>
            <a:pPr lvl="0">
              <a:spcAft>
                <a:spcPts val="0"/>
              </a:spcAft>
            </a:pPr>
            <a:r>
              <a:rPr lang="nl-NL" sz="3000" dirty="0" err="1">
                <a:solidFill>
                  <a:prstClr val="black"/>
                </a:solidFill>
                <a:latin typeface="Calibri"/>
              </a:rPr>
              <a:t>Mesela</a:t>
            </a:r>
            <a:r>
              <a:rPr lang="nl-NL" sz="3000" dirty="0">
                <a:solidFill>
                  <a:prstClr val="black"/>
                </a:solidFill>
                <a:latin typeface="Calibri"/>
              </a:rPr>
              <a:t> </a:t>
            </a:r>
            <a:r>
              <a:rPr lang="nl-NL" sz="3000" dirty="0" err="1">
                <a:solidFill>
                  <a:prstClr val="black"/>
                </a:solidFill>
                <a:latin typeface="Calibri"/>
              </a:rPr>
              <a:t>okul</a:t>
            </a:r>
            <a:r>
              <a:rPr lang="nl-NL" sz="3000" dirty="0">
                <a:solidFill>
                  <a:prstClr val="black"/>
                </a:solidFill>
                <a:latin typeface="Calibri"/>
              </a:rPr>
              <a:t> </a:t>
            </a:r>
            <a:r>
              <a:rPr lang="nl-NL" sz="3000" dirty="0" err="1" smtClean="0">
                <a:solidFill>
                  <a:prstClr val="black"/>
                </a:solidFill>
                <a:latin typeface="Calibri"/>
              </a:rPr>
              <a:t>ortam</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ev</a:t>
            </a:r>
            <a:r>
              <a:rPr lang="nl-NL" sz="3000" dirty="0">
                <a:solidFill>
                  <a:prstClr val="black"/>
                </a:solidFill>
                <a:latin typeface="Calibri"/>
              </a:rPr>
              <a:t> </a:t>
            </a:r>
            <a:r>
              <a:rPr lang="nl-NL" sz="3000" dirty="0" err="1" smtClean="0">
                <a:solidFill>
                  <a:prstClr val="black"/>
                </a:solidFill>
                <a:latin typeface="Calibri"/>
              </a:rPr>
              <a:t>ortam</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sokak</a:t>
            </a:r>
            <a:r>
              <a:rPr lang="nl-NL" sz="3000" dirty="0">
                <a:solidFill>
                  <a:prstClr val="black"/>
                </a:solidFill>
                <a:latin typeface="Calibri"/>
              </a:rPr>
              <a:t>, </a:t>
            </a:r>
            <a:r>
              <a:rPr lang="nl-NL" sz="3000" dirty="0" err="1">
                <a:solidFill>
                  <a:prstClr val="black"/>
                </a:solidFill>
                <a:latin typeface="Calibri"/>
              </a:rPr>
              <a:t>spor</a:t>
            </a:r>
            <a:r>
              <a:rPr lang="nl-NL" sz="3000" dirty="0">
                <a:solidFill>
                  <a:prstClr val="black"/>
                </a:solidFill>
                <a:latin typeface="Calibri"/>
              </a:rPr>
              <a:t>, </a:t>
            </a:r>
            <a:r>
              <a:rPr lang="nl-NL" sz="3000" dirty="0" err="1" smtClean="0">
                <a:solidFill>
                  <a:prstClr val="black"/>
                </a:solidFill>
                <a:latin typeface="Calibri"/>
              </a:rPr>
              <a:t>cami</a:t>
            </a:r>
            <a:r>
              <a:rPr lang="nl-NL" sz="3000" dirty="0" smtClean="0">
                <a:solidFill>
                  <a:prstClr val="black"/>
                </a:solidFill>
                <a:latin typeface="Calibri"/>
              </a:rPr>
              <a:t>, </a:t>
            </a:r>
            <a:r>
              <a:rPr lang="nl-NL" sz="3000" dirty="0" err="1" smtClean="0">
                <a:solidFill>
                  <a:prstClr val="black"/>
                </a:solidFill>
                <a:latin typeface="Calibri"/>
              </a:rPr>
              <a:t>dernek</a:t>
            </a:r>
            <a:r>
              <a:rPr lang="nl-NL" sz="3000" dirty="0" smtClean="0">
                <a:solidFill>
                  <a:prstClr val="black"/>
                </a:solidFill>
                <a:latin typeface="Calibri"/>
              </a:rPr>
              <a:t>, </a:t>
            </a:r>
            <a:r>
              <a:rPr lang="nl-NL" sz="3000" dirty="0" err="1" smtClean="0">
                <a:solidFill>
                  <a:prstClr val="black"/>
                </a:solidFill>
                <a:latin typeface="Calibri"/>
              </a:rPr>
              <a:t>vesaire</a:t>
            </a:r>
            <a:r>
              <a:rPr lang="nl-NL" sz="3000" dirty="0" smtClean="0">
                <a:solidFill>
                  <a:prstClr val="black"/>
                </a:solidFill>
                <a:latin typeface="Calibri"/>
              </a:rPr>
              <a:t>. </a:t>
            </a:r>
            <a:endParaRPr lang="nl-NL" sz="3000" dirty="0">
              <a:solidFill>
                <a:prstClr val="black"/>
              </a:solidFill>
              <a:latin typeface="Calibri"/>
            </a:endParaRPr>
          </a:p>
          <a:p>
            <a:pPr lvl="0">
              <a:spcAft>
                <a:spcPts val="0"/>
              </a:spcAft>
            </a:pPr>
            <a:endParaRPr lang="nl-NL" sz="3000" dirty="0">
              <a:solidFill>
                <a:prstClr val="black"/>
              </a:solidFill>
              <a:latin typeface="Calibri"/>
            </a:endParaRPr>
          </a:p>
          <a:p>
            <a:pPr lvl="0">
              <a:spcAft>
                <a:spcPts val="0"/>
              </a:spcAft>
            </a:pPr>
            <a:r>
              <a:rPr lang="nl-NL" sz="3000" dirty="0" err="1">
                <a:solidFill>
                  <a:prstClr val="black"/>
                </a:solidFill>
                <a:latin typeface="Calibri"/>
              </a:rPr>
              <a:t>Bu</a:t>
            </a:r>
            <a:r>
              <a:rPr lang="nl-NL" sz="3000" dirty="0">
                <a:solidFill>
                  <a:prstClr val="black"/>
                </a:solidFill>
                <a:latin typeface="Calibri"/>
              </a:rPr>
              <a:t> </a:t>
            </a:r>
            <a:r>
              <a:rPr lang="nl-NL" sz="3000" dirty="0" err="1" smtClean="0">
                <a:solidFill>
                  <a:prstClr val="black"/>
                </a:solidFill>
                <a:latin typeface="Calibri"/>
              </a:rPr>
              <a:t>farkl</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farkl</a:t>
            </a:r>
            <a:r>
              <a:rPr lang="nl-NL" sz="3000" dirty="0" err="1">
                <a:solidFill>
                  <a:prstClr val="black"/>
                </a:solidFill>
                <a:latin typeface="Calibri"/>
              </a:rPr>
              <a:t>ı</a:t>
            </a:r>
            <a:r>
              <a:rPr lang="nl-NL" sz="3000" dirty="0" smtClean="0">
                <a:solidFill>
                  <a:prstClr val="black"/>
                </a:solidFill>
                <a:latin typeface="Calibri"/>
              </a:rPr>
              <a:t> </a:t>
            </a:r>
            <a:r>
              <a:rPr lang="nl-NL" sz="3000" dirty="0" err="1" smtClean="0">
                <a:solidFill>
                  <a:prstClr val="black"/>
                </a:solidFill>
                <a:latin typeface="Calibri"/>
              </a:rPr>
              <a:t>ortamlar</a:t>
            </a:r>
            <a:r>
              <a:rPr lang="nl-NL" sz="3000" dirty="0" err="1">
                <a:solidFill>
                  <a:prstClr val="black"/>
                </a:solidFill>
                <a:latin typeface="Calibri"/>
              </a:rPr>
              <a:t>ı</a:t>
            </a:r>
            <a:r>
              <a:rPr lang="nl-NL" sz="3000" dirty="0" err="1" smtClean="0">
                <a:solidFill>
                  <a:prstClr val="black"/>
                </a:solidFill>
                <a:latin typeface="Calibri"/>
              </a:rPr>
              <a:t>n</a:t>
            </a:r>
            <a:r>
              <a:rPr lang="nl-NL" sz="3000" dirty="0" smtClean="0">
                <a:solidFill>
                  <a:prstClr val="black"/>
                </a:solidFill>
                <a:latin typeface="Calibri"/>
              </a:rPr>
              <a:t> </a:t>
            </a:r>
            <a:r>
              <a:rPr lang="nl-NL" sz="3000" dirty="0" err="1">
                <a:solidFill>
                  <a:prstClr val="black"/>
                </a:solidFill>
                <a:latin typeface="Calibri"/>
              </a:rPr>
              <a:t>hepsinin</a:t>
            </a:r>
            <a:r>
              <a:rPr lang="nl-NL" sz="3000" dirty="0">
                <a:solidFill>
                  <a:prstClr val="black"/>
                </a:solidFill>
                <a:latin typeface="Calibri"/>
              </a:rPr>
              <a:t> </a:t>
            </a:r>
            <a:r>
              <a:rPr lang="nl-NL" sz="3000" dirty="0" err="1">
                <a:solidFill>
                  <a:prstClr val="black"/>
                </a:solidFill>
                <a:latin typeface="Calibri"/>
              </a:rPr>
              <a:t>kendine</a:t>
            </a:r>
            <a:r>
              <a:rPr lang="nl-NL" sz="3000" dirty="0">
                <a:solidFill>
                  <a:prstClr val="black"/>
                </a:solidFill>
                <a:latin typeface="Calibri"/>
              </a:rPr>
              <a:t> has </a:t>
            </a:r>
            <a:r>
              <a:rPr lang="nl-NL" sz="3000" dirty="0" err="1" smtClean="0">
                <a:solidFill>
                  <a:prstClr val="black"/>
                </a:solidFill>
                <a:latin typeface="Calibri"/>
              </a:rPr>
              <a:t>yazıl</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olmayan</a:t>
            </a:r>
            <a:r>
              <a:rPr lang="nl-NL" sz="3000" dirty="0">
                <a:solidFill>
                  <a:prstClr val="black"/>
                </a:solidFill>
                <a:latin typeface="Calibri"/>
              </a:rPr>
              <a:t> </a:t>
            </a:r>
            <a:r>
              <a:rPr lang="nl-NL" sz="3000" dirty="0" err="1" smtClean="0">
                <a:solidFill>
                  <a:prstClr val="black"/>
                </a:solidFill>
                <a:latin typeface="Calibri"/>
              </a:rPr>
              <a:t>kurallar</a:t>
            </a:r>
            <a:r>
              <a:rPr lang="nl-NL" sz="3000" dirty="0" err="1">
                <a:solidFill>
                  <a:prstClr val="black"/>
                </a:solidFill>
                <a:latin typeface="Calibri"/>
              </a:rPr>
              <a:t>ı</a:t>
            </a:r>
            <a:r>
              <a:rPr lang="nl-NL" sz="3000" dirty="0" smtClean="0">
                <a:solidFill>
                  <a:prstClr val="black"/>
                </a:solidFill>
                <a:latin typeface="Calibri"/>
              </a:rPr>
              <a:t> </a:t>
            </a:r>
            <a:r>
              <a:rPr lang="nl-NL" sz="3000" dirty="0" err="1">
                <a:solidFill>
                  <a:prstClr val="black"/>
                </a:solidFill>
                <a:latin typeface="Calibri"/>
              </a:rPr>
              <a:t>ve</a:t>
            </a:r>
            <a:r>
              <a:rPr lang="nl-NL" sz="3000" dirty="0">
                <a:solidFill>
                  <a:prstClr val="black"/>
                </a:solidFill>
                <a:latin typeface="Calibri"/>
              </a:rPr>
              <a:t> </a:t>
            </a:r>
            <a:r>
              <a:rPr lang="nl-NL" sz="3000" dirty="0" err="1" smtClean="0">
                <a:solidFill>
                  <a:prstClr val="black"/>
                </a:solidFill>
                <a:latin typeface="Calibri"/>
              </a:rPr>
              <a:t>beklentileri</a:t>
            </a:r>
            <a:r>
              <a:rPr lang="nl-NL" sz="3000" dirty="0" smtClean="0">
                <a:solidFill>
                  <a:prstClr val="black"/>
                </a:solidFill>
                <a:latin typeface="Calibri"/>
              </a:rPr>
              <a:t> </a:t>
            </a:r>
            <a:r>
              <a:rPr lang="nl-NL" sz="3000" dirty="0" err="1" smtClean="0">
                <a:solidFill>
                  <a:prstClr val="black"/>
                </a:solidFill>
                <a:latin typeface="Calibri"/>
              </a:rPr>
              <a:t>vard</a:t>
            </a:r>
            <a:r>
              <a:rPr lang="nl-NL" sz="3000" dirty="0" err="1">
                <a:solidFill>
                  <a:prstClr val="black"/>
                </a:solidFill>
                <a:latin typeface="Calibri"/>
              </a:rPr>
              <a:t>ı</a:t>
            </a:r>
            <a:r>
              <a:rPr lang="nl-NL" sz="3000" dirty="0" err="1" smtClean="0">
                <a:solidFill>
                  <a:prstClr val="black"/>
                </a:solidFill>
                <a:latin typeface="Calibri"/>
              </a:rPr>
              <a:t>r</a:t>
            </a:r>
            <a:r>
              <a:rPr lang="nl-NL" sz="3000" dirty="0">
                <a:solidFill>
                  <a:prstClr val="black"/>
                </a:solidFill>
                <a:latin typeface="Calibri"/>
              </a:rPr>
              <a:t>.</a:t>
            </a:r>
            <a:endParaRPr lang="nl-NL" dirty="0"/>
          </a:p>
        </p:txBody>
      </p:sp>
    </p:spTree>
    <p:extLst>
      <p:ext uri="{BB962C8B-B14F-4D97-AF65-F5344CB8AC3E}">
        <p14:creationId xmlns:p14="http://schemas.microsoft.com/office/powerpoint/2010/main" val="2904865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075240" cy="539978"/>
          </a:xfrm>
        </p:spPr>
        <p:txBody>
          <a:bodyPr>
            <a:normAutofit fontScale="90000"/>
          </a:bodyPr>
          <a:lstStyle/>
          <a:p>
            <a:pPr lvl="0"/>
            <a:r>
              <a:rPr lang="en-US" dirty="0" smtClean="0">
                <a:latin typeface="Calibri" panose="020F0502020204030204" pitchFamily="34" charset="0"/>
              </a:rPr>
              <a:t/>
            </a:r>
            <a:br>
              <a:rPr lang="en-US" dirty="0" smtClean="0">
                <a:latin typeface="Calibri" panose="020F0502020204030204" pitchFamily="34" charset="0"/>
              </a:rPr>
            </a:br>
            <a:r>
              <a:rPr lang="nl-NL" dirty="0"/>
              <a:t/>
            </a:r>
            <a:br>
              <a:rPr lang="nl-NL" dirty="0"/>
            </a:br>
            <a:r>
              <a:rPr lang="nl-NL" dirty="0" err="1" smtClean="0">
                <a:solidFill>
                  <a:srgbClr val="C00000"/>
                </a:solidFill>
              </a:rPr>
              <a:t>ev</a:t>
            </a:r>
            <a:r>
              <a:rPr lang="nl-NL" dirty="0" smtClean="0">
                <a:solidFill>
                  <a:srgbClr val="C00000"/>
                </a:solidFill>
              </a:rPr>
              <a:t> </a:t>
            </a:r>
            <a:r>
              <a:rPr lang="nl-NL" dirty="0" err="1" smtClean="0">
                <a:solidFill>
                  <a:srgbClr val="C00000"/>
                </a:solidFill>
              </a:rPr>
              <a:t>ortami</a:t>
            </a:r>
            <a:r>
              <a:rPr lang="nl-NL" dirty="0" smtClean="0">
                <a:solidFill>
                  <a:srgbClr val="C00000"/>
                </a:solidFill>
              </a:rPr>
              <a:t> </a:t>
            </a:r>
            <a:r>
              <a:rPr lang="nl-NL" b="1" dirty="0">
                <a:solidFill>
                  <a:srgbClr val="C00000"/>
                </a:solidFill>
                <a:cs typeface="Calibri" pitchFamily="34" charset="0"/>
              </a:rPr>
              <a:t>(</a:t>
            </a:r>
            <a:r>
              <a:rPr lang="nl-NL" b="1" dirty="0" err="1">
                <a:solidFill>
                  <a:srgbClr val="C00000"/>
                </a:solidFill>
                <a:cs typeface="Calibri" pitchFamily="34" charset="0"/>
              </a:rPr>
              <a:t>kültür</a:t>
            </a:r>
            <a:r>
              <a:rPr lang="nl-NL" b="1" dirty="0">
                <a:solidFill>
                  <a:srgbClr val="C00000"/>
                </a:solidFill>
                <a:cs typeface="Calibri" pitchFamily="34" charset="0"/>
              </a:rPr>
              <a:t>)</a:t>
            </a:r>
            <a:endParaRPr lang="nl-NL" b="1" dirty="0">
              <a:solidFill>
                <a:srgbClr val="C00000"/>
              </a:solidFill>
            </a:endParaRPr>
          </a:p>
        </p:txBody>
      </p:sp>
      <p:sp>
        <p:nvSpPr>
          <p:cNvPr id="5" name="Tijdelijke aanduiding voor inhoud 1"/>
          <p:cNvSpPr txBox="1">
            <a:spLocks/>
          </p:cNvSpPr>
          <p:nvPr/>
        </p:nvSpPr>
        <p:spPr>
          <a:xfrm>
            <a:off x="251520" y="1196752"/>
            <a:ext cx="8568952" cy="52565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Her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ebeveyn</a:t>
            </a:r>
            <a:r>
              <a:rPr lang="nl-NL" sz="2800" b="1" dirty="0">
                <a:solidFill>
                  <a:sysClr val="windowText" lastClr="000000"/>
                </a:solidFill>
                <a:latin typeface="Calibri" panose="020F0502020204030204" pitchFamily="34" charset="0"/>
              </a:rPr>
              <a:t> </a:t>
            </a:r>
            <a:r>
              <a:rPr lang="nl-NL" sz="2800" b="1" dirty="0" err="1">
                <a:solidFill>
                  <a:sysClr val="windowText" lastClr="000000"/>
                </a:solidFill>
                <a:latin typeface="Calibri" panose="020F0502020204030204" pitchFamily="34" charset="0"/>
              </a:rPr>
              <a:t>çocuğunu</a:t>
            </a:r>
            <a:r>
              <a:rPr lang="nl-NL" sz="2800" b="1" dirty="0">
                <a:solidFill>
                  <a:sysClr val="windowText" lastClr="000000"/>
                </a:solidFill>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kendi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doğrularıyla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büyütür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yetiştirir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p>
          <a:p>
            <a:pPr marL="0" indent="0">
              <a:buNone/>
            </a:pP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Kendi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gelenek</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ve</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görenekleriyle</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kültürel</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değerler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ve</a:t>
            </a:r>
            <a:r>
              <a:rPr lang="nl-NL" sz="2800" b="1" dirty="0">
                <a:solidFill>
                  <a:sysClr val="windowText" lastClr="000000"/>
                </a:solidFill>
                <a:latin typeface="Calibri" panose="020F0502020204030204" pitchFamily="34" charset="0"/>
              </a:rPr>
              <a:t/>
            </a:r>
            <a:br>
              <a:rPr lang="nl-NL" sz="2800" b="1" dirty="0">
                <a:solidFill>
                  <a:sysClr val="windowText" lastClr="000000"/>
                </a:solidFill>
                <a:latin typeface="Calibri" panose="020F0502020204030204" pitchFamily="34" charset="0"/>
              </a:rPr>
            </a:br>
            <a:r>
              <a:rPr lang="nl-NL" sz="2800" b="1" dirty="0">
                <a:solidFill>
                  <a:sysClr val="windowText" lastClr="000000"/>
                </a:solidFill>
                <a:latin typeface="Calibri" panose="020F0502020204030204" pitchFamily="34" charset="0"/>
              </a:rPr>
              <a:t>     </a:t>
            </a:r>
            <a:r>
              <a:rPr lang="nl-NL" sz="2800" b="1" dirty="0" err="1">
                <a:solidFill>
                  <a:sysClr val="windowText" lastClr="000000"/>
                </a:solidFill>
                <a:latin typeface="Calibri" panose="020F0502020204030204" pitchFamily="34" charset="0"/>
              </a:rPr>
              <a:t>normlarla</a:t>
            </a:r>
            <a:r>
              <a:rPr lang="nl-NL" sz="2800" b="1" dirty="0">
                <a:solidFill>
                  <a:sysClr val="windowText" lastClr="000000"/>
                </a:solidFill>
                <a:latin typeface="Calibri" panose="020F0502020204030204" pitchFamily="34" charset="0"/>
              </a:rPr>
              <a:t>. </a:t>
            </a:r>
            <a:r>
              <a:rPr lang="nl-NL" sz="2800" b="1" dirty="0" smtClean="0">
                <a:solidFill>
                  <a:sysClr val="windowText" lastClr="000000"/>
                </a:solidFill>
                <a:latin typeface="Calibri" panose="020F0502020204030204" pitchFamily="34" charset="0"/>
              </a:rPr>
              <a:t/>
            </a:r>
            <a:br>
              <a:rPr lang="nl-NL" sz="2800" b="1" dirty="0" smtClean="0">
                <a:solidFill>
                  <a:sysClr val="windowText" lastClr="000000"/>
                </a:solidFill>
                <a:latin typeface="Calibri" panose="020F0502020204030204" pitchFamily="34" charset="0"/>
              </a:rPr>
            </a:br>
            <a:endPar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lvl="0"/>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Yazılı</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olmayan</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kuralların</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bilinçli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da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bilinçsiz</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çocuğunuzda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oluşturduğu</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etki</a:t>
            </a:r>
            <a:r>
              <a:rPr lang="nl-NL" sz="2800" b="1" dirty="0">
                <a:solidFill>
                  <a:sysClr val="windowText" lastClr="000000"/>
                </a:solidFill>
                <a:latin typeface="Calibri" panose="020F0502020204030204" pitchFamily="34" charset="0"/>
              </a:rPr>
              <a:t> </a:t>
            </a:r>
            <a:r>
              <a:rPr lang="nl-NL" sz="2800" b="1" dirty="0" err="1" smtClean="0">
                <a:solidFill>
                  <a:sysClr val="windowText" lastClr="000000"/>
                </a:solidFill>
                <a:latin typeface="Calibri" panose="020F0502020204030204" pitchFamily="34" charset="0"/>
              </a:rPr>
              <a:t>vardır</a:t>
            </a:r>
            <a:r>
              <a:rPr lang="nl-NL" sz="2800" b="1" dirty="0" smtClean="0">
                <a:solidFill>
                  <a:sysClr val="windowText" lastClr="000000"/>
                </a:solidFill>
                <a:latin typeface="Calibri" panose="020F0502020204030204" pitchFamily="34" charset="0"/>
              </a:rPr>
              <a:t>.</a:t>
            </a:r>
            <a:r>
              <a:rPr kumimoji="0" lang="nl-NL" sz="2800" b="1" i="0" u="none" strike="noStrike" kern="1200" cap="none" spc="0" normalizeH="0" baseline="0" noProof="0" dirty="0" smtClean="0">
                <a:ln>
                  <a:noFill/>
                </a:ln>
                <a:solidFill>
                  <a:prstClr val="black"/>
                </a:solidFill>
                <a:effectLst/>
                <a:uLnTx/>
                <a:uFillTx/>
                <a:latin typeface="Calibri" pitchFamily="34" charset="0"/>
                <a:cs typeface="Calibri" pitchFamily="34" charset="0"/>
              </a:rPr>
              <a:t> </a:t>
            </a:r>
            <a:r>
              <a:rPr lang="nl-NL" sz="2800" b="1" i="1" u="sng" dirty="0">
                <a:solidFill>
                  <a:srgbClr val="FF0000"/>
                </a:solidFill>
                <a:latin typeface="Calibri" pitchFamily="34" charset="0"/>
                <a:cs typeface="Calibri" pitchFamily="34" charset="0"/>
              </a:rPr>
              <a:t/>
            </a:r>
            <a:br>
              <a:rPr lang="nl-NL" sz="2800" b="1" i="1" u="sng" dirty="0">
                <a:solidFill>
                  <a:srgbClr val="FF0000"/>
                </a:solidFill>
                <a:latin typeface="Calibri" pitchFamily="34" charset="0"/>
                <a:cs typeface="Calibri" pitchFamily="34" charset="0"/>
              </a:rPr>
            </a:br>
            <a:endPar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Siz</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çocuğunuza</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ne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gibi</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yazılı</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olmayan</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kurallar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değerler</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r>
              <a:rPr kumimoji="0" lang="nl-NL" sz="2800" b="1" i="0" u="none" strike="noStrike" kern="1200" cap="none" spc="0" normalizeH="0" baseline="0" noProof="0" dirty="0" err="1" smtClean="0">
                <a:ln>
                  <a:noFill/>
                </a:ln>
                <a:solidFill>
                  <a:sysClr val="windowText" lastClr="000000"/>
                </a:solidFill>
                <a:effectLst/>
                <a:uLnTx/>
                <a:uFillTx/>
                <a:latin typeface="Calibri" panose="020F0502020204030204" pitchFamily="34" charset="0"/>
              </a:rPr>
              <a:t>verdiniz</a:t>
            </a:r>
            <a:r>
              <a:rPr kumimoji="0" lang="nl-NL" sz="28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smtClean="0">
              <a:ln>
                <a:noFill/>
              </a:ln>
              <a:solidFill>
                <a:sysClr val="windowText" lastClr="000000"/>
              </a:solidFill>
              <a:effectLst/>
              <a:uLnTx/>
              <a:uFillTx/>
              <a:latin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676834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718"/>
            <a:ext cx="8147248" cy="1044034"/>
          </a:xfrm>
        </p:spPr>
        <p:txBody>
          <a:bodyPr/>
          <a:lstStyle/>
          <a:p>
            <a:r>
              <a:rPr lang="nl-NL" dirty="0" err="1"/>
              <a:t>Okul</a:t>
            </a:r>
            <a:r>
              <a:rPr lang="nl-NL" dirty="0"/>
              <a:t> </a:t>
            </a:r>
            <a:r>
              <a:rPr lang="nl-NL" dirty="0" err="1" smtClean="0"/>
              <a:t>ortami</a:t>
            </a:r>
            <a:endParaRPr lang="nl-NL" dirty="0"/>
          </a:p>
        </p:txBody>
      </p:sp>
      <p:sp>
        <p:nvSpPr>
          <p:cNvPr id="3" name="Tijdelijke aanduiding voor inhoud 2"/>
          <p:cNvSpPr>
            <a:spLocks noGrp="1"/>
          </p:cNvSpPr>
          <p:nvPr>
            <p:ph idx="1"/>
          </p:nvPr>
        </p:nvSpPr>
        <p:spPr>
          <a:xfrm>
            <a:off x="457200" y="1340768"/>
            <a:ext cx="8147248" cy="5184576"/>
          </a:xfrm>
        </p:spPr>
        <p:txBody>
          <a:bodyPr>
            <a:normAutofit/>
          </a:bodyPr>
          <a:lstStyle/>
          <a:p>
            <a:pPr marL="342900" lvl="0" indent="-342900">
              <a:spcAft>
                <a:spcPts val="0"/>
              </a:spcAft>
              <a:buFont typeface="Arial" panose="020B0604020202020204" pitchFamily="34" charset="0"/>
              <a:buChar char="•"/>
            </a:pPr>
            <a:r>
              <a:rPr lang="nl-NL" sz="3200" dirty="0" err="1">
                <a:solidFill>
                  <a:prstClr val="black"/>
                </a:solidFill>
                <a:latin typeface="Calibri" pitchFamily="34" charset="0"/>
                <a:cs typeface="Calibri" pitchFamily="34" charset="0"/>
              </a:rPr>
              <a:t>İlkokul</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ortaokul</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ve</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geçiş</a:t>
            </a:r>
            <a:r>
              <a:rPr lang="nl-NL" sz="3200" dirty="0">
                <a:solidFill>
                  <a:prstClr val="black"/>
                </a:solidFill>
                <a:latin typeface="Calibri" pitchFamily="34" charset="0"/>
                <a:cs typeface="Calibri" pitchFamily="34" charset="0"/>
              </a:rPr>
              <a:t> </a:t>
            </a:r>
            <a:r>
              <a:rPr lang="nl-NL" sz="3200" dirty="0" err="1" smtClean="0">
                <a:solidFill>
                  <a:prstClr val="black"/>
                </a:solidFill>
                <a:latin typeface="Calibri" pitchFamily="34" charset="0"/>
                <a:cs typeface="Calibri" pitchFamily="34" charset="0"/>
              </a:rPr>
              <a:t>süreci</a:t>
            </a:r>
            <a:r>
              <a:rPr lang="nl-NL" sz="3200" dirty="0" smtClean="0">
                <a:solidFill>
                  <a:prstClr val="black"/>
                </a:solidFill>
                <a:latin typeface="Calibri" pitchFamily="34" charset="0"/>
                <a:cs typeface="Calibri" pitchFamily="34" charset="0"/>
              </a:rPr>
              <a:t/>
            </a:r>
            <a:br>
              <a:rPr lang="nl-NL" sz="3200" dirty="0" smtClean="0">
                <a:solidFill>
                  <a:prstClr val="black"/>
                </a:solidFill>
                <a:latin typeface="Calibri" pitchFamily="34" charset="0"/>
                <a:cs typeface="Calibri" pitchFamily="34" charset="0"/>
              </a:rPr>
            </a:br>
            <a:endParaRPr lang="nl-NL" sz="3200" dirty="0">
              <a:solidFill>
                <a:prstClr val="black"/>
              </a:solidFill>
              <a:latin typeface="Calibri" pitchFamily="34" charset="0"/>
              <a:cs typeface="Calibri" pitchFamily="34" charset="0"/>
            </a:endParaRPr>
          </a:p>
          <a:p>
            <a:pPr marL="342900" lvl="0" indent="-342900">
              <a:spcAft>
                <a:spcPts val="0"/>
              </a:spcAft>
              <a:buFont typeface="Arial" panose="020B0604020202020204" pitchFamily="34" charset="0"/>
              <a:buChar char="•"/>
            </a:pPr>
            <a:r>
              <a:rPr lang="nl-NL" sz="3200" dirty="0" err="1" smtClean="0">
                <a:solidFill>
                  <a:prstClr val="black"/>
                </a:solidFill>
                <a:latin typeface="Calibri" pitchFamily="34" charset="0"/>
                <a:cs typeface="Calibri" pitchFamily="34" charset="0"/>
              </a:rPr>
              <a:t>K</a:t>
            </a:r>
            <a:r>
              <a:rPr lang="nl-NL" sz="3200" dirty="0" err="1">
                <a:solidFill>
                  <a:srgbClr val="000000"/>
                </a:solidFill>
                <a:latin typeface="Calibri"/>
                <a:ea typeface="Times New Roman"/>
                <a:cs typeface="Times New Roman"/>
              </a:rPr>
              <a:t>ı</a:t>
            </a:r>
            <a:r>
              <a:rPr lang="nl-NL" sz="3200" dirty="0" err="1" smtClean="0">
                <a:solidFill>
                  <a:prstClr val="black"/>
                </a:solidFill>
                <a:latin typeface="Calibri" pitchFamily="34" charset="0"/>
                <a:cs typeface="Calibri" pitchFamily="34" charset="0"/>
              </a:rPr>
              <a:t>z</a:t>
            </a:r>
            <a:r>
              <a:rPr lang="nl-NL" sz="3200" dirty="0" smtClean="0">
                <a:solidFill>
                  <a:prstClr val="black"/>
                </a:solidFill>
                <a:latin typeface="Calibri" pitchFamily="34" charset="0"/>
                <a:cs typeface="Calibri" pitchFamily="34" charset="0"/>
              </a:rPr>
              <a:t> </a:t>
            </a:r>
            <a:r>
              <a:rPr lang="nl-NL" sz="3200" dirty="0" err="1" smtClean="0">
                <a:solidFill>
                  <a:prstClr val="black"/>
                </a:solidFill>
                <a:latin typeface="Calibri" pitchFamily="34" charset="0"/>
                <a:cs typeface="Calibri" pitchFamily="34" charset="0"/>
              </a:rPr>
              <a:t>çocuklar</a:t>
            </a:r>
            <a:r>
              <a:rPr lang="nl-NL" sz="3200" dirty="0" err="1" smtClean="0"/>
              <a:t>ı</a:t>
            </a:r>
            <a:r>
              <a:rPr lang="nl-NL" sz="3200" dirty="0" err="1" smtClean="0">
                <a:solidFill>
                  <a:prstClr val="black"/>
                </a:solidFill>
                <a:latin typeface="Calibri" pitchFamily="34" charset="0"/>
                <a:cs typeface="Calibri" pitchFamily="34" charset="0"/>
              </a:rPr>
              <a:t>n</a:t>
            </a:r>
            <a:r>
              <a:rPr lang="nl-NL" sz="3200" dirty="0" err="1" smtClean="0"/>
              <a:t>ın</a:t>
            </a:r>
            <a:r>
              <a:rPr lang="nl-NL" sz="3200" dirty="0" smtClean="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daha</a:t>
            </a:r>
            <a:r>
              <a:rPr lang="nl-NL" sz="3200" dirty="0">
                <a:solidFill>
                  <a:prstClr val="black"/>
                </a:solidFill>
                <a:latin typeface="Calibri" pitchFamily="34" charset="0"/>
                <a:cs typeface="Calibri" pitchFamily="34" charset="0"/>
              </a:rPr>
              <a:t> erken ergen </a:t>
            </a:r>
            <a:r>
              <a:rPr lang="nl-NL" sz="3200" dirty="0" err="1" smtClean="0">
                <a:solidFill>
                  <a:prstClr val="black"/>
                </a:solidFill>
                <a:latin typeface="Calibri" pitchFamily="34" charset="0"/>
                <a:cs typeface="Calibri" pitchFamily="34" charset="0"/>
              </a:rPr>
              <a:t>olmas</a:t>
            </a:r>
            <a:r>
              <a:rPr lang="nl-NL" sz="3200" dirty="0" err="1" smtClean="0"/>
              <a:t>ı</a:t>
            </a:r>
            <a:endParaRPr lang="nl-NL" sz="3200" dirty="0" smtClean="0"/>
          </a:p>
          <a:p>
            <a:pPr marL="342900" lvl="0" indent="-342900">
              <a:spcAft>
                <a:spcPts val="0"/>
              </a:spcAft>
              <a:buFont typeface="Arial" panose="020B0604020202020204" pitchFamily="34" charset="0"/>
              <a:buChar char="•"/>
            </a:pPr>
            <a:endParaRPr lang="nl-NL" sz="3200" dirty="0">
              <a:solidFill>
                <a:prstClr val="black"/>
              </a:solidFill>
              <a:latin typeface="Calibri" pitchFamily="34" charset="0"/>
              <a:cs typeface="Calibri" pitchFamily="34" charset="0"/>
            </a:endParaRPr>
          </a:p>
          <a:p>
            <a:pPr marL="342900" lvl="0" indent="-342900">
              <a:spcAft>
                <a:spcPts val="0"/>
              </a:spcAft>
              <a:buFont typeface="Arial" panose="020B0604020202020204" pitchFamily="34" charset="0"/>
              <a:buChar char="•"/>
            </a:pPr>
            <a:r>
              <a:rPr lang="nl-NL" sz="3200" dirty="0" err="1">
                <a:solidFill>
                  <a:prstClr val="black"/>
                </a:solidFill>
                <a:latin typeface="Calibri" pitchFamily="34" charset="0"/>
                <a:cs typeface="Calibri" pitchFamily="34" charset="0"/>
              </a:rPr>
              <a:t>Yeni</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sınıflar</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yeni</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arkadaşlıklar</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yeni</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deneyimler</a:t>
            </a:r>
            <a:r>
              <a:rPr lang="nl-NL" sz="3200" dirty="0">
                <a:solidFill>
                  <a:prstClr val="black"/>
                </a:solidFill>
                <a:latin typeface="Calibri" pitchFamily="34" charset="0"/>
                <a:cs typeface="Calibri" pitchFamily="34" charset="0"/>
              </a:rPr>
              <a:t>)</a:t>
            </a:r>
          </a:p>
          <a:p>
            <a:pPr marL="342900" lvl="0" indent="-342900">
              <a:spcAft>
                <a:spcPts val="0"/>
              </a:spcAft>
              <a:buFont typeface="Arial" panose="020B0604020202020204" pitchFamily="34" charset="0"/>
              <a:buChar char="•"/>
            </a:pPr>
            <a:endParaRPr lang="nl-NL" sz="3200" dirty="0">
              <a:solidFill>
                <a:prstClr val="black"/>
              </a:solidFill>
              <a:latin typeface="Calibri" pitchFamily="34" charset="0"/>
              <a:cs typeface="Calibri" pitchFamily="34" charset="0"/>
            </a:endParaRPr>
          </a:p>
          <a:p>
            <a:pPr marL="342900" lvl="0" indent="-342900">
              <a:spcAft>
                <a:spcPts val="0"/>
              </a:spcAft>
              <a:buFont typeface="Arial" panose="020B0604020202020204" pitchFamily="34" charset="0"/>
              <a:buChar char="•"/>
            </a:pPr>
            <a:r>
              <a:rPr lang="nl-NL" sz="3200" dirty="0" err="1">
                <a:solidFill>
                  <a:prstClr val="black"/>
                </a:solidFill>
                <a:latin typeface="Calibri" pitchFamily="34" charset="0"/>
                <a:cs typeface="Calibri" pitchFamily="34" charset="0"/>
              </a:rPr>
              <a:t>Türk</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kültürü</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ve</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Hollanda</a:t>
            </a:r>
            <a:r>
              <a:rPr lang="nl-NL" sz="3200" dirty="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kültürü</a:t>
            </a:r>
            <a:r>
              <a:rPr lang="nl-NL" sz="3200" dirty="0">
                <a:solidFill>
                  <a:prstClr val="black"/>
                </a:solidFill>
                <a:latin typeface="Calibri" pitchFamily="34" charset="0"/>
                <a:cs typeface="Calibri" pitchFamily="34" charset="0"/>
              </a:rPr>
              <a:t> </a:t>
            </a:r>
            <a:r>
              <a:rPr lang="nl-NL" sz="3200" dirty="0" err="1" smtClean="0">
                <a:solidFill>
                  <a:prstClr val="black"/>
                </a:solidFill>
                <a:latin typeface="Calibri" pitchFamily="34" charset="0"/>
                <a:cs typeface="Calibri" pitchFamily="34" charset="0"/>
              </a:rPr>
              <a:t>aras</a:t>
            </a:r>
            <a:r>
              <a:rPr lang="nl-NL" sz="3200" dirty="0" err="1"/>
              <a:t>ı</a:t>
            </a:r>
            <a:r>
              <a:rPr lang="nl-NL" sz="3200" dirty="0" err="1" smtClean="0">
                <a:solidFill>
                  <a:prstClr val="black"/>
                </a:solidFill>
                <a:latin typeface="Calibri" pitchFamily="34" charset="0"/>
                <a:cs typeface="Calibri" pitchFamily="34" charset="0"/>
              </a:rPr>
              <a:t>ndaki</a:t>
            </a:r>
            <a:r>
              <a:rPr lang="nl-NL" sz="3200" dirty="0" smtClean="0">
                <a:solidFill>
                  <a:prstClr val="black"/>
                </a:solidFill>
                <a:latin typeface="Calibri" pitchFamily="34" charset="0"/>
                <a:cs typeface="Calibri" pitchFamily="34" charset="0"/>
              </a:rPr>
              <a:t> </a:t>
            </a:r>
            <a:r>
              <a:rPr lang="nl-NL" sz="3200" dirty="0" err="1">
                <a:solidFill>
                  <a:prstClr val="black"/>
                </a:solidFill>
                <a:latin typeface="Calibri" pitchFamily="34" charset="0"/>
                <a:cs typeface="Calibri" pitchFamily="34" charset="0"/>
              </a:rPr>
              <a:t>ikilem</a:t>
            </a:r>
            <a:endParaRPr lang="nl-NL" sz="3200" dirty="0">
              <a:solidFill>
                <a:prstClr val="black"/>
              </a:solidFill>
              <a:latin typeface="Calibri" pitchFamily="34" charset="0"/>
              <a:cs typeface="Calibri" pitchFamily="34" charset="0"/>
            </a:endParaRPr>
          </a:p>
          <a:p>
            <a:endParaRPr lang="nl-NL" dirty="0"/>
          </a:p>
        </p:txBody>
      </p:sp>
    </p:spTree>
    <p:extLst>
      <p:ext uri="{BB962C8B-B14F-4D97-AF65-F5344CB8AC3E}">
        <p14:creationId xmlns:p14="http://schemas.microsoft.com/office/powerpoint/2010/main" val="2733993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9392"/>
            <a:ext cx="8075240" cy="1005427"/>
          </a:xfrm>
        </p:spPr>
        <p:txBody>
          <a:bodyPr/>
          <a:lstStyle/>
          <a:p>
            <a:r>
              <a:rPr lang="nl-NL" dirty="0" err="1" smtClean="0"/>
              <a:t>Sokak</a:t>
            </a:r>
            <a:r>
              <a:rPr lang="nl-NL" dirty="0"/>
              <a:t>  </a:t>
            </a:r>
            <a:r>
              <a:rPr lang="nl-NL" dirty="0" err="1" smtClean="0"/>
              <a:t>ortami</a:t>
            </a:r>
            <a:r>
              <a:rPr lang="nl-NL" dirty="0" smtClean="0"/>
              <a:t> </a:t>
            </a:r>
            <a:endParaRPr lang="nl-NL" dirty="0"/>
          </a:p>
        </p:txBody>
      </p:sp>
      <p:sp>
        <p:nvSpPr>
          <p:cNvPr id="4" name="Tijdelijke aanduiding voor inhoud 4"/>
          <p:cNvSpPr>
            <a:spLocks noGrp="1"/>
          </p:cNvSpPr>
          <p:nvPr>
            <p:ph idx="1"/>
          </p:nvPr>
        </p:nvSpPr>
        <p:spPr>
          <a:xfrm>
            <a:off x="457200" y="1196752"/>
            <a:ext cx="8219256" cy="4929411"/>
          </a:xfrm>
        </p:spPr>
        <p:txBody>
          <a:bodyPr>
            <a:noAutofit/>
          </a:bodyPr>
          <a:lstStyle/>
          <a:p>
            <a:r>
              <a:rPr lang="nl-NL" sz="2800" dirty="0" err="1" smtClean="0">
                <a:latin typeface="Calibri" panose="020F0502020204030204" pitchFamily="34" charset="0"/>
              </a:rPr>
              <a:t>Sokak</a:t>
            </a:r>
            <a:r>
              <a:rPr lang="nl-NL" sz="2800" dirty="0" smtClean="0">
                <a:latin typeface="Calibri" panose="020F0502020204030204" pitchFamily="34" charset="0"/>
              </a:rPr>
              <a:t> </a:t>
            </a:r>
            <a:r>
              <a:rPr lang="nl-NL" sz="2800" dirty="0" err="1" smtClean="0">
                <a:latin typeface="Calibri" panose="020F0502020204030204" pitchFamily="34" charset="0"/>
              </a:rPr>
              <a:t>ortamın</a:t>
            </a:r>
            <a:r>
              <a:rPr lang="nl-NL" sz="2800" dirty="0" err="1">
                <a:latin typeface="Calibri" panose="020F0502020204030204" pitchFamily="34" charset="0"/>
              </a:rPr>
              <a:t>ı</a:t>
            </a:r>
            <a:r>
              <a:rPr lang="nl-NL" sz="2800" dirty="0" err="1" smtClean="0">
                <a:latin typeface="Calibri" panose="020F0502020204030204" pitchFamily="34" charset="0"/>
              </a:rPr>
              <a:t>nda</a:t>
            </a:r>
            <a:r>
              <a:rPr lang="nl-NL" sz="2800" dirty="0" smtClean="0">
                <a:latin typeface="Calibri" panose="020F0502020204030204" pitchFamily="34" charset="0"/>
              </a:rPr>
              <a:t> </a:t>
            </a:r>
            <a:r>
              <a:rPr lang="nl-NL" sz="2800" dirty="0" err="1" smtClean="0">
                <a:latin typeface="Calibri" panose="020F0502020204030204" pitchFamily="34" charset="0"/>
              </a:rPr>
              <a:t>kendine</a:t>
            </a:r>
            <a:r>
              <a:rPr lang="nl-NL" sz="2800" dirty="0" smtClean="0">
                <a:latin typeface="Calibri" panose="020F0502020204030204" pitchFamily="34" charset="0"/>
              </a:rPr>
              <a:t> has </a:t>
            </a:r>
            <a:r>
              <a:rPr lang="nl-NL" sz="2800" dirty="0" err="1" smtClean="0">
                <a:latin typeface="Calibri" panose="020F0502020204030204" pitchFamily="34" charset="0"/>
              </a:rPr>
              <a:t>bir</a:t>
            </a:r>
            <a:r>
              <a:rPr lang="nl-NL" sz="2800" dirty="0" smtClean="0">
                <a:latin typeface="Calibri" panose="020F0502020204030204" pitchFamily="34" charset="0"/>
              </a:rPr>
              <a:t> </a:t>
            </a:r>
            <a:r>
              <a:rPr lang="nl-NL" sz="2800" dirty="0" err="1" smtClean="0">
                <a:latin typeface="Calibri" panose="020F0502020204030204" pitchFamily="34" charset="0"/>
              </a:rPr>
              <a:t>kültürü</a:t>
            </a:r>
            <a:r>
              <a:rPr lang="nl-NL" sz="2800" dirty="0" smtClean="0">
                <a:latin typeface="Calibri" panose="020F0502020204030204" pitchFamily="34" charset="0"/>
              </a:rPr>
              <a:t> </a:t>
            </a:r>
            <a:r>
              <a:rPr lang="nl-NL" sz="2800" dirty="0" err="1" smtClean="0">
                <a:latin typeface="Calibri" panose="020F0502020204030204" pitchFamily="34" charset="0"/>
              </a:rPr>
              <a:t>vard</a:t>
            </a:r>
            <a:r>
              <a:rPr lang="nl-NL" sz="2800" dirty="0" err="1">
                <a:latin typeface="Calibri" panose="020F0502020204030204" pitchFamily="34" charset="0"/>
              </a:rPr>
              <a:t>ı</a:t>
            </a:r>
            <a:r>
              <a:rPr lang="nl-NL" sz="2800" dirty="0" err="1" smtClean="0">
                <a:latin typeface="Calibri" panose="020F0502020204030204" pitchFamily="34" charset="0"/>
              </a:rPr>
              <a:t>r</a:t>
            </a:r>
            <a:r>
              <a:rPr lang="nl-NL" sz="2800" dirty="0" smtClean="0">
                <a:latin typeface="Calibri" panose="020F0502020204030204" pitchFamily="34" charset="0"/>
              </a:rPr>
              <a:t>.</a:t>
            </a:r>
          </a:p>
          <a:p>
            <a:r>
              <a:rPr lang="nl-NL" sz="2800" dirty="0" err="1" smtClean="0">
                <a:latin typeface="Calibri" panose="020F0502020204030204" pitchFamily="34" charset="0"/>
              </a:rPr>
              <a:t>Sokaktaki</a:t>
            </a:r>
            <a:r>
              <a:rPr lang="nl-NL" sz="2800" dirty="0" smtClean="0">
                <a:latin typeface="Calibri" panose="020F0502020204030204" pitchFamily="34" charset="0"/>
              </a:rPr>
              <a:t> </a:t>
            </a:r>
            <a:r>
              <a:rPr lang="nl-NL" sz="2800" dirty="0" err="1">
                <a:latin typeface="Calibri" panose="020F0502020204030204" pitchFamily="34" charset="0"/>
              </a:rPr>
              <a:t>saygı</a:t>
            </a:r>
            <a:r>
              <a:rPr lang="nl-NL" sz="2800" dirty="0">
                <a:latin typeface="Calibri" panose="020F0502020204030204" pitchFamily="34" charset="0"/>
              </a:rPr>
              <a:t> </a:t>
            </a:r>
            <a:r>
              <a:rPr lang="nl-NL" sz="2800" dirty="0" err="1" smtClean="0">
                <a:latin typeface="Calibri" panose="020F0502020204030204" pitchFamily="34" charset="0"/>
              </a:rPr>
              <a:t>toplumdaki</a:t>
            </a:r>
            <a:r>
              <a:rPr lang="nl-NL" sz="2800" dirty="0" smtClean="0">
                <a:latin typeface="Calibri" panose="020F0502020204030204" pitchFamily="34" charset="0"/>
              </a:rPr>
              <a:t> </a:t>
            </a:r>
            <a:r>
              <a:rPr lang="nl-NL" sz="2800" dirty="0" err="1">
                <a:latin typeface="Calibri" panose="020F0502020204030204" pitchFamily="34" charset="0"/>
              </a:rPr>
              <a:t>saygıya</a:t>
            </a:r>
            <a:r>
              <a:rPr lang="nl-NL" sz="2800" dirty="0">
                <a:latin typeface="Calibri" panose="020F0502020204030204" pitchFamily="34" charset="0"/>
              </a:rPr>
              <a:t> denk </a:t>
            </a:r>
            <a:r>
              <a:rPr lang="nl-NL" sz="2800" dirty="0" err="1" smtClean="0">
                <a:latin typeface="Calibri" panose="020F0502020204030204" pitchFamily="34" charset="0"/>
              </a:rPr>
              <a:t>değildir</a:t>
            </a:r>
            <a:r>
              <a:rPr lang="nl-NL" sz="2800" dirty="0" smtClean="0">
                <a:latin typeface="Calibri" panose="020F0502020204030204" pitchFamily="34" charset="0"/>
              </a:rPr>
              <a:t>. </a:t>
            </a:r>
            <a:endParaRPr lang="nl-NL" sz="2800" dirty="0">
              <a:latin typeface="Calibri" panose="020F0502020204030204" pitchFamily="34" charset="0"/>
            </a:endParaRPr>
          </a:p>
          <a:p>
            <a:endParaRPr lang="nl-NL" sz="2800" dirty="0">
              <a:latin typeface="Calibri" panose="020F0502020204030204" pitchFamily="34" charset="0"/>
            </a:endParaRPr>
          </a:p>
          <a:p>
            <a:r>
              <a:rPr lang="nl-NL" sz="2800" dirty="0">
                <a:latin typeface="Calibri" panose="020F0502020204030204" pitchFamily="34" charset="0"/>
              </a:rPr>
              <a:t>- </a:t>
            </a:r>
            <a:r>
              <a:rPr lang="nl-NL" sz="2800" dirty="0" err="1" smtClean="0">
                <a:latin typeface="Calibri" panose="020F0502020204030204" pitchFamily="34" charset="0"/>
              </a:rPr>
              <a:t>örnekler</a:t>
            </a:r>
            <a:r>
              <a:rPr lang="nl-NL" sz="2800" dirty="0" smtClean="0">
                <a:latin typeface="Calibri" panose="020F0502020204030204" pitchFamily="34" charset="0"/>
              </a:rPr>
              <a:t>…</a:t>
            </a:r>
            <a:endParaRPr lang="nl-NL" sz="2800" dirty="0">
              <a:latin typeface="Calibri" panose="020F0502020204030204" pitchFamily="34" charset="0"/>
            </a:endParaRPr>
          </a:p>
          <a:p>
            <a:endParaRPr lang="nl-NL" sz="2800" dirty="0">
              <a:latin typeface="Calibri" panose="020F0502020204030204" pitchFamily="34" charset="0"/>
            </a:endParaRPr>
          </a:p>
          <a:p>
            <a:r>
              <a:rPr lang="nl-NL" sz="2800" dirty="0" err="1">
                <a:latin typeface="Calibri" panose="020F0502020204030204" pitchFamily="34" charset="0"/>
              </a:rPr>
              <a:t>Bilinçli</a:t>
            </a:r>
            <a:r>
              <a:rPr lang="nl-NL" sz="2800" dirty="0">
                <a:latin typeface="Calibri" panose="020F0502020204030204" pitchFamily="34" charset="0"/>
              </a:rPr>
              <a:t> </a:t>
            </a:r>
            <a:r>
              <a:rPr lang="nl-NL" sz="2800" dirty="0" err="1">
                <a:latin typeface="Calibri" panose="020F0502020204030204" pitchFamily="34" charset="0"/>
              </a:rPr>
              <a:t>ebeveyn</a:t>
            </a:r>
            <a:r>
              <a:rPr lang="nl-NL" sz="2800" dirty="0">
                <a:latin typeface="Calibri" panose="020F0502020204030204" pitchFamily="34" charset="0"/>
              </a:rPr>
              <a:t> </a:t>
            </a:r>
            <a:r>
              <a:rPr lang="nl-NL" sz="2800" dirty="0" err="1">
                <a:latin typeface="Calibri" panose="020F0502020204030204" pitchFamily="34" charset="0"/>
              </a:rPr>
              <a:t>olmak</a:t>
            </a:r>
            <a:r>
              <a:rPr lang="nl-NL" sz="2800" dirty="0">
                <a:latin typeface="Calibri" panose="020F0502020204030204" pitchFamily="34" charset="0"/>
              </a:rPr>
              <a:t> </a:t>
            </a:r>
          </a:p>
          <a:p>
            <a:pPr lvl="0"/>
            <a:endParaRPr lang="nl-NL" sz="2800" dirty="0">
              <a:latin typeface="Calibri" panose="020F0502020204030204" pitchFamily="34" charset="0"/>
            </a:endParaRPr>
          </a:p>
        </p:txBody>
      </p:sp>
    </p:spTree>
    <p:extLst>
      <p:ext uri="{BB962C8B-B14F-4D97-AF65-F5344CB8AC3E}">
        <p14:creationId xmlns:p14="http://schemas.microsoft.com/office/powerpoint/2010/main" val="1630965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CE6A80156CF4FAA51F48D8EBAE469" ma:contentTypeVersion="5" ma:contentTypeDescription="Een nieuw document maken." ma:contentTypeScope="" ma:versionID="9c9f6c775cae3a4394032ee4213ed713">
  <xsd:schema xmlns:xsd="http://www.w3.org/2001/XMLSchema" xmlns:xs="http://www.w3.org/2001/XMLSchema" xmlns:p="http://schemas.microsoft.com/office/2006/metadata/properties" xmlns:ns2="1A22B676-AC4B-4C85-A1EC-D801C3995A71" xmlns:ns3="d468540c-eba3-48e7-b3cf-d62f1e6e043b" xmlns:ns4="1a22b676-ac4b-4c85-a1ec-d801c3995a71" targetNamespace="http://schemas.microsoft.com/office/2006/metadata/properties" ma:root="true" ma:fieldsID="11d36692ba30df8cc26bd2d8882a0b06" ns2:_="" ns3:_="" ns4:_="">
    <xsd:import namespace="1A22B676-AC4B-4C85-A1EC-D801C3995A71"/>
    <xsd:import namespace="d468540c-eba3-48e7-b3cf-d62f1e6e043b"/>
    <xsd:import namespace="1a22b676-ac4b-4c85-a1ec-d801c3995a71"/>
    <xsd:element name="properties">
      <xsd:complexType>
        <xsd:sequence>
          <xsd:element name="documentManagement">
            <xsd:complexType>
              <xsd:all>
                <xsd:element ref="ns2:Status" minOccurs="0"/>
                <xsd:element ref="ns3:SharedWithUsers" minOccurs="0"/>
                <xsd:element ref="ns3:SharedWithDetails"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2B676-AC4B-4C85-A1EC-D801C3995A71"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d468540c-eba3-48e7-b3cf-d62f1e6e043b" elementFormDefault="qualified">
    <xsd:import namespace="http://schemas.microsoft.com/office/2006/documentManagement/types"/>
    <xsd:import namespace="http://schemas.microsoft.com/office/infopath/2007/PartnerControls"/>
    <xsd:element name="SharedWithUsers" ma:index="9"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22b676-ac4b-4c85-a1ec-d801c3995a7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1A22B676-AC4B-4C85-A1EC-D801C3995A71">Concept</Status>
  </documentManagement>
</p:properties>
</file>

<file path=customXml/itemProps1.xml><?xml version="1.0" encoding="utf-8"?>
<ds:datastoreItem xmlns:ds="http://schemas.openxmlformats.org/officeDocument/2006/customXml" ds:itemID="{5DF27677-A0A5-4104-8E17-99870095C22B}"/>
</file>

<file path=customXml/itemProps2.xml><?xml version="1.0" encoding="utf-8"?>
<ds:datastoreItem xmlns:ds="http://schemas.openxmlformats.org/officeDocument/2006/customXml" ds:itemID="{B4A12279-85DB-48B9-9E3F-F3E5867A4321}"/>
</file>

<file path=customXml/itemProps3.xml><?xml version="1.0" encoding="utf-8"?>
<ds:datastoreItem xmlns:ds="http://schemas.openxmlformats.org/officeDocument/2006/customXml" ds:itemID="{8DB295FE-2660-4CBD-87FE-0CBF50166BBE}"/>
</file>

<file path=docProps/app.xml><?xml version="1.0" encoding="utf-8"?>
<Properties xmlns="http://schemas.openxmlformats.org/officeDocument/2006/extended-properties" xmlns:vt="http://schemas.openxmlformats.org/officeDocument/2006/docPropsVTypes">
  <Template>Essential</Template>
  <TotalTime>609</TotalTime>
  <Words>718</Words>
  <Application>Microsoft Office PowerPoint</Application>
  <PresentationFormat>Diavoorstelling (4:3)</PresentationFormat>
  <Paragraphs>133</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Arial Black</vt:lpstr>
      <vt:lpstr>Calibri</vt:lpstr>
      <vt:lpstr>Times New Roman</vt:lpstr>
      <vt:lpstr>Wingdings</vt:lpstr>
      <vt:lpstr>Essentieel</vt:lpstr>
      <vt:lpstr>rÜya </vt:lpstr>
      <vt:lpstr> toplanti programi </vt:lpstr>
      <vt:lpstr>AmaÇ </vt:lpstr>
      <vt:lpstr> Tanişma</vt:lpstr>
      <vt:lpstr>Kizimizin sosyal ortamlari </vt:lpstr>
      <vt:lpstr>Sosyal ortamlar?</vt:lpstr>
      <vt:lpstr>  ev ortami (kültür)</vt:lpstr>
      <vt:lpstr>Okul ortami</vt:lpstr>
      <vt:lpstr>Sokak  ortami </vt:lpstr>
      <vt:lpstr>Sosyal medya / internet </vt:lpstr>
      <vt:lpstr>Sosyal medya / internet </vt:lpstr>
      <vt:lpstr>Pauze  15 min</vt:lpstr>
      <vt:lpstr>  Erİkson’un teorİsİ ( psİkolog) Kİmlİk gelİşİm evrelerİ </vt:lpstr>
      <vt:lpstr>Psİkolog  ÖZLEM TOKGÖZ  ÖZSOYLAR</vt:lpstr>
      <vt:lpstr>tavsİyeler</vt:lpstr>
      <vt:lpstr>PowerPoint-presentatie</vt:lpstr>
      <vt:lpstr>İKİNCİ TOPLANTiNiN PROGRAMi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sukriye</dc:creator>
  <cp:lastModifiedBy>Sev Akn</cp:lastModifiedBy>
  <cp:revision>61</cp:revision>
  <dcterms:created xsi:type="dcterms:W3CDTF">2017-10-17T08:35:40Z</dcterms:created>
  <dcterms:modified xsi:type="dcterms:W3CDTF">2018-02-19T18:06:39Z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0x010100C13CE6A80156CF4FAA51F48D8EBAE469</vt:lpwstr>
  </property>
</Properties>
</file>